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9"/>
  </p:notesMasterIdLst>
  <p:sldIdLst>
    <p:sldId id="278" r:id="rId2"/>
    <p:sldId id="263" r:id="rId3"/>
    <p:sldId id="264" r:id="rId4"/>
    <p:sldId id="265" r:id="rId5"/>
    <p:sldId id="266" r:id="rId6"/>
    <p:sldId id="267" r:id="rId7"/>
    <p:sldId id="268" r:id="rId8"/>
    <p:sldId id="256" r:id="rId9"/>
    <p:sldId id="257" r:id="rId10"/>
    <p:sldId id="258" r:id="rId11"/>
    <p:sldId id="271" r:id="rId12"/>
    <p:sldId id="272" r:id="rId13"/>
    <p:sldId id="273" r:id="rId14"/>
    <p:sldId id="274" r:id="rId15"/>
    <p:sldId id="275" r:id="rId16"/>
    <p:sldId id="276" r:id="rId17"/>
    <p:sldId id="277" r:id="rId18"/>
  </p:sldIdLst>
  <p:sldSz cx="12192000" cy="6858000"/>
  <p:notesSz cx="6858000" cy="9144000"/>
  <p:embeddedFontLst>
    <p:embeddedFont>
      <p:font typeface="Gmarket Sans TTF Bold" panose="02000000000000000000" pitchFamily="2" charset="-128"/>
      <p:bold r:id="rId20"/>
    </p:embeddedFont>
    <p:embeddedFont>
      <p:font typeface="Gmarket Sans TTF Medium" panose="02000000000000000000" pitchFamily="2" charset="-128"/>
      <p:regular r:id="rId21"/>
    </p:embeddedFont>
    <p:embeddedFont>
      <p:font typeface="KIK" pitchFamily="2" charset="0"/>
      <p:regular r:id="rId22"/>
    </p:embeddedFont>
    <p:embeddedFont>
      <p:font typeface="Pinyon Script" pitchFamily="2" charset="0"/>
      <p:regular r:id="rId23"/>
    </p:embeddedFont>
    <p:embeddedFont>
      <p:font typeface="SWIM Villanelle 2.0 TRIAL Mediu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4FB4"/>
    <a:srgbClr val="BE74B8"/>
    <a:srgbClr val="C9E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41"/>
    <p:restoredTop sz="91831"/>
  </p:normalViewPr>
  <p:slideViewPr>
    <p:cSldViewPr snapToGrid="0">
      <p:cViewPr varScale="1">
        <p:scale>
          <a:sx n="137" d="100"/>
          <a:sy n="137" d="100"/>
        </p:scale>
        <p:origin x="72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B23999-F512-1E47-917A-65921170BCE7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20CCE-FCA6-6B45-925F-329444BB23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0465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w4jxWPczLc&amp;ab_channel=MedCircle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w4jxWPczLc&amp;ab_channel=MedCircle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w4jxWPczLc&amp;ab_channel=MedCircle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recoveryvillage.com/mental-health/narcissistic-personality-disorder/npd-statistics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recoveryvillage.com/mental-health/narcissistic-personality-disorder/npd-statistics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20CCE-FCA6-6B45-925F-329444BB23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4744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(Add the ”Window” transition to the next slide if you want the 2 boxes to open up.)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20CCE-FCA6-6B45-925F-329444BB23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1786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>
                    <a:alpha val="69635"/>
                  </a:schemeClr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Source: </a:t>
            </a:r>
            <a:r>
              <a:rPr lang="en-HK" dirty="0">
                <a:solidFill>
                  <a:schemeClr val="tx1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https://www.youtube.com/watch?v=-w4jxWPczLc&amp;ab_channel=MedCircle</a:t>
            </a:r>
            <a:r>
              <a:rPr lang="en-HK" dirty="0">
                <a:solidFill>
                  <a:schemeClr val="tx1"/>
                </a:solidFill>
                <a:effectLst/>
              </a:rPr>
              <a:t> 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20CCE-FCA6-6B45-925F-329444BB23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854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>
                    <a:alpha val="69635"/>
                  </a:schemeClr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Source: </a:t>
            </a:r>
            <a:r>
              <a:rPr lang="en-HK" dirty="0">
                <a:solidFill>
                  <a:schemeClr val="tx1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https://www.youtube.com/watch?v=-w4jxWPczLc&amp;ab_channel=MedCircle</a:t>
            </a:r>
            <a:r>
              <a:rPr lang="en-HK" dirty="0">
                <a:solidFill>
                  <a:schemeClr val="tx1"/>
                </a:solidFill>
                <a:effectLst/>
              </a:rPr>
              <a:t> 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20CCE-FCA6-6B45-925F-329444BB23D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784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>
                    <a:alpha val="69635"/>
                  </a:schemeClr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Source: </a:t>
            </a:r>
            <a:r>
              <a:rPr lang="en-HK" dirty="0">
                <a:solidFill>
                  <a:schemeClr val="tx1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https://www.youtube.com/watch?v=-w4jxWPczLc&amp;ab_channel=MedCircle</a:t>
            </a:r>
            <a:r>
              <a:rPr lang="en-HK" dirty="0">
                <a:solidFill>
                  <a:schemeClr val="tx1"/>
                </a:solidFill>
                <a:effectLst/>
              </a:rPr>
              <a:t> 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20CCE-FCA6-6B45-925F-329444BB23D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981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bg1">
                    <a:alpha val="69635"/>
                  </a:schemeClr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Source: https://</a:t>
            </a:r>
            <a:r>
              <a:rPr lang="en-GB" sz="1200" dirty="0" err="1">
                <a:solidFill>
                  <a:schemeClr val="bg1">
                    <a:alpha val="69635"/>
                  </a:schemeClr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medium.com</a:t>
            </a:r>
            <a:r>
              <a:rPr lang="en-GB" sz="1200" dirty="0">
                <a:solidFill>
                  <a:schemeClr val="bg1">
                    <a:alpha val="69635"/>
                  </a:schemeClr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/invisible-illness/4-types-of-narcissists-you-need-to-know-about-ae5ec5fad45e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20CCE-FCA6-6B45-925F-329444BB23D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667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Source: </a:t>
            </a:r>
            <a:r>
              <a:rPr lang="en-HK" u="none" dirty="0">
                <a:solidFill>
                  <a:schemeClr val="tx1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https://www.therecoveryvillage.com/mental-health/narcissistic-personality-disorder/npd-statistics/</a:t>
            </a:r>
            <a:endParaRPr lang="en-GB" u="none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20CCE-FCA6-6B45-925F-329444BB23D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7640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Source: </a:t>
            </a:r>
            <a:r>
              <a:rPr lang="en-HK" u="none" dirty="0">
                <a:solidFill>
                  <a:schemeClr val="tx1"/>
                </a:solidFill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https://www.therecoveryvillage.com/mental-health/narcissistic-personality-disorder/npd-statistics/</a:t>
            </a:r>
            <a:endParaRPr lang="en-GB" u="none" dirty="0">
              <a:solidFill>
                <a:schemeClr val="tx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20CCE-FCA6-6B45-925F-329444BB23D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6737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Source: https://psych2go.net/5-ways-to-respond-to-gaslighting/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220CCE-FCA6-6B45-925F-329444BB23D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588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5200646-6999-7584-DDDC-9DA96F4044B8}"/>
              </a:ext>
            </a:extLst>
          </p:cNvPr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BB9EAA-449B-4F57-60FC-C1B6A442952D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B90467BB-6A34-A5F2-6CB4-8C1753BC2A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4466818-30E1-A6FB-754B-ADE39E624A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870200" y="3099374"/>
            <a:ext cx="8606982" cy="2387600"/>
          </a:xfrm>
        </p:spPr>
        <p:txBody>
          <a:bodyPr vert="horz" wrap="square" lIns="91440" tIns="45720" rIns="91440" bIns="45720" rtlCol="0" anchor="ctr">
            <a:normAutofit/>
          </a:bodyPr>
          <a:lstStyle>
            <a:lvl1pPr>
              <a:defRPr lang="en-GB" sz="16600" dirty="0">
                <a:solidFill>
                  <a:schemeClr val="bg1"/>
                </a:solidFill>
                <a:latin typeface="KIK" pitchFamily="2" charset="0"/>
                <a:ea typeface="+mj-ea"/>
                <a:cs typeface="+mj-cs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n-GB" dirty="0"/>
              <a:t>Dive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90E57F-C694-DE53-B213-548277BE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7519" y="1610710"/>
            <a:ext cx="9064182" cy="2387600"/>
          </a:xfr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lang="en-GB" sz="16600">
                <a:solidFill>
                  <a:schemeClr val="accent1"/>
                </a:solidFill>
                <a:latin typeface="KIK" pitchFamily="2" charset="0"/>
              </a:defRPr>
            </a:lvl1pPr>
          </a:lstStyle>
          <a:p>
            <a:pPr marL="0" lvl="0"/>
            <a:r>
              <a:rPr lang="en-GB" dirty="0"/>
              <a:t>Love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0335C07-8C50-E08C-D02A-42C34A24AD9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6593" y="333375"/>
            <a:ext cx="1477807" cy="307777"/>
          </a:xfrm>
          <a:noFill/>
        </p:spPr>
        <p:txBody>
          <a:bodyPr wrap="none" rtlCol="0">
            <a:normAutofit/>
          </a:bodyPr>
          <a:lstStyle>
            <a:lvl1pPr marL="0" indent="0">
              <a:buNone/>
              <a:defRPr lang="en-GB" sz="1400" b="1" dirty="0" smtClean="0">
                <a:solidFill>
                  <a:schemeClr val="accent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</a:lstStyle>
          <a:p>
            <a:pPr marL="0" lvl="0"/>
            <a:r>
              <a:rPr lang="en-GB" dirty="0"/>
              <a:t>IVE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3FF16425-5278-6D5A-544E-3427FE5573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648700" y="333375"/>
            <a:ext cx="2847975" cy="307777"/>
          </a:xfrm>
          <a:noFill/>
        </p:spPr>
        <p:txBody>
          <a:bodyPr wrap="none" rtlCol="0">
            <a:normAutofit/>
          </a:bodyPr>
          <a:lstStyle>
            <a:lvl1pPr marL="0" indent="0" algn="r">
              <a:buNone/>
              <a:defRPr lang="en-GB" sz="1400" b="1" dirty="0" smtClean="0">
                <a:solidFill>
                  <a:schemeClr val="accent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</a:lstStyle>
          <a:p>
            <a:pPr marL="0" lvl="0"/>
            <a:r>
              <a:rPr lang="en-GB" dirty="0"/>
              <a:t>POWERPOINT TEMPLATE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44F21C2D-1882-529F-C1E8-48C04431C8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1966" y="333375"/>
            <a:ext cx="1473201" cy="307777"/>
          </a:xfrm>
          <a:noFill/>
        </p:spPr>
        <p:txBody>
          <a:bodyPr wrap="none" rtlCol="0">
            <a:normAutofit/>
          </a:bodyPr>
          <a:lstStyle>
            <a:lvl1pPr marL="0" indent="0" algn="ctr">
              <a:buNone/>
              <a:defRPr lang="en-GB" sz="1400" b="1" dirty="0" smtClean="0">
                <a:solidFill>
                  <a:schemeClr val="accent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</a:lstStyle>
          <a:p>
            <a:pPr marL="0" lvl="0"/>
            <a:r>
              <a:rPr lang="en-GB" dirty="0"/>
              <a:t>LOVE DIVE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252AD60F-09F6-F199-00B9-8DACAB9BAC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37933" y="333375"/>
            <a:ext cx="2730500" cy="307777"/>
          </a:xfrm>
          <a:noFill/>
        </p:spPr>
        <p:txBody>
          <a:bodyPr wrap="none" rtlCol="0">
            <a:normAutofit/>
          </a:bodyPr>
          <a:lstStyle>
            <a:lvl1pPr marL="0" indent="0" algn="ctr">
              <a:buNone/>
              <a:defRPr lang="en-GB" sz="1400" b="1" dirty="0" smtClean="0">
                <a:solidFill>
                  <a:schemeClr val="accent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</a:lstStyle>
          <a:p>
            <a:pPr algn="ctr"/>
            <a:r>
              <a:rPr lang="en-GB" sz="1400" dirty="0">
                <a:solidFill>
                  <a:schemeClr val="accent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THE 2ND SINGLE ALBUM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9276747-2DE7-51AE-D275-CB3E183C867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48700" y="6181725"/>
            <a:ext cx="2828482" cy="342900"/>
          </a:xfrm>
        </p:spPr>
        <p:txBody>
          <a:bodyPr anchor="ctr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b="1" kern="1200" dirty="0" smtClean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b="1" kern="1200" dirty="0" smtClean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b="1" kern="1200" dirty="0" smtClean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b="1" kern="1200" dirty="0" smtClean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b="1" kern="1200" dirty="0" smtClean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+mn-cs"/>
              </a:defRPr>
            </a:lvl5pPr>
          </a:lstStyle>
          <a:p>
            <a:pPr lvl="0"/>
            <a:r>
              <a:rPr lang="en-GB" dirty="0"/>
              <a:t>@DSTORYCO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BE808454-925F-036A-2CFB-C7DEDC52DC1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5324" y="3796457"/>
            <a:ext cx="4105275" cy="2385268"/>
          </a:xfrm>
        </p:spPr>
        <p:txBody>
          <a:bodyPr wrap="square" anchor="b">
            <a:spAutoFit/>
          </a:bodyPr>
          <a:lstStyle>
            <a:lvl1pPr marL="0" indent="0" algn="l" defTabSz="914400" rtl="0" eaLnBrk="1" latinLnBrk="0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600" b="1" kern="1200" dirty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b="1" kern="1200" dirty="0" smtClean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b="1" kern="1200" dirty="0" smtClean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b="1" kern="1200" dirty="0" smtClean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400" b="1" kern="1200" dirty="0" smtClean="0">
                <a:solidFill>
                  <a:schemeClr val="bg1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  <a:cs typeface="+mn-cs"/>
              </a:defRPr>
            </a:lvl5pPr>
          </a:lstStyle>
          <a:p>
            <a:pPr lvl="0"/>
            <a:r>
              <a:rPr lang="en-GB" dirty="0"/>
              <a:t>AGENDA 1</a:t>
            </a:r>
          </a:p>
          <a:p>
            <a:pPr lvl="0"/>
            <a:r>
              <a:rPr lang="en-GB" dirty="0"/>
              <a:t>AGENDA 2</a:t>
            </a:r>
          </a:p>
          <a:p>
            <a:pPr lvl="0"/>
            <a:r>
              <a:rPr lang="en-GB" dirty="0"/>
              <a:t>AGENDA 3</a:t>
            </a:r>
          </a:p>
          <a:p>
            <a:pPr lvl="0"/>
            <a:r>
              <a:rPr lang="en-GB" dirty="0"/>
              <a:t>AGENDA 4</a:t>
            </a:r>
          </a:p>
        </p:txBody>
      </p:sp>
    </p:spTree>
    <p:extLst>
      <p:ext uri="{BB962C8B-B14F-4D97-AF65-F5344CB8AC3E}">
        <p14:creationId xmlns:p14="http://schemas.microsoft.com/office/powerpoint/2010/main" val="2966188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board on a red background&#10;&#10;Description automatically generated with medium confidence">
            <a:extLst>
              <a:ext uri="{FF2B5EF4-FFF2-40B4-BE49-F238E27FC236}">
                <a16:creationId xmlns:a16="http://schemas.microsoft.com/office/drawing/2014/main" id="{E99BE0CC-F84A-4BD4-F79C-DA0E82EF00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442" r="744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07F9A-7EA6-F1D2-2CB6-E04EE0A3B4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5325" y="5740401"/>
            <a:ext cx="10801350" cy="784224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lang="en-GB" sz="2000" b="1" i="0" kern="1200" dirty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dirty="0"/>
              <a:t>Subtitle/Question</a:t>
            </a:r>
          </a:p>
        </p:txBody>
      </p:sp>
    </p:spTree>
    <p:extLst>
      <p:ext uri="{BB962C8B-B14F-4D97-AF65-F5344CB8AC3E}">
        <p14:creationId xmlns:p14="http://schemas.microsoft.com/office/powerpoint/2010/main" val="3473890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board on a red background&#10;&#10;Description automatically generated with medium confidence">
            <a:extLst>
              <a:ext uri="{FF2B5EF4-FFF2-40B4-BE49-F238E27FC236}">
                <a16:creationId xmlns:a16="http://schemas.microsoft.com/office/drawing/2014/main" id="{5707A2DB-0A9E-0ED1-3793-4460C90D23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442" r="744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07F9A-7EA6-F1D2-2CB6-E04EE0A3B4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5325" y="5740401"/>
            <a:ext cx="10801350" cy="784224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2000" b="1" i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Subtitle/Question</a:t>
            </a:r>
          </a:p>
        </p:txBody>
      </p:sp>
    </p:spTree>
    <p:extLst>
      <p:ext uri="{BB962C8B-B14F-4D97-AF65-F5344CB8AC3E}">
        <p14:creationId xmlns:p14="http://schemas.microsoft.com/office/powerpoint/2010/main" val="23976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C564FF2-1AB0-6A78-9DDC-66E4B49F577C}"/>
              </a:ext>
            </a:extLst>
          </p:cNvPr>
          <p:cNvSpPr/>
          <p:nvPr userDrawn="1"/>
        </p:nvSpPr>
        <p:spPr>
          <a:xfrm>
            <a:off x="0" y="0"/>
            <a:ext cx="12192000" cy="6857998"/>
          </a:xfrm>
          <a:prstGeom prst="rect">
            <a:avLst/>
          </a:prstGeom>
          <a:gradFill flip="none" rotWithShape="1">
            <a:gsLst>
              <a:gs pos="0">
                <a:srgbClr val="BE74B8">
                  <a:alpha val="85000"/>
                </a:srgbClr>
              </a:gs>
              <a:gs pos="100000">
                <a:srgbClr val="714FB4">
                  <a:alpha val="8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A8E5312-905F-4360-0142-6A80426C1E17}"/>
              </a:ext>
            </a:extLst>
          </p:cNvPr>
          <p:cNvSpPr/>
          <p:nvPr userDrawn="1"/>
        </p:nvSpPr>
        <p:spPr>
          <a:xfrm rot="622617">
            <a:off x="1368143" y="864086"/>
            <a:ext cx="10726680" cy="5687301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05C042F-A516-9614-F4D5-474BD5A06D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71637" y="810706"/>
            <a:ext cx="10485245" cy="571392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GB" sz="1800">
                <a:solidFill>
                  <a:schemeClr val="lt1"/>
                </a:solidFill>
              </a:defRPr>
            </a:lvl1pPr>
          </a:lstStyle>
          <a:p>
            <a:pPr marL="0" lvl="0" algn="ctr"/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9493F-2933-8C23-47AF-4851A41E63A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3910" y="6172787"/>
            <a:ext cx="3188518" cy="320088"/>
          </a:xfrm>
        </p:spPr>
        <p:txBody>
          <a:bodyPr wrap="square" anchor="b">
            <a:spAutoFit/>
          </a:bodyPr>
          <a:lstStyle>
            <a:lvl1pPr marL="0" indent="0">
              <a:buNone/>
              <a:defRPr sz="1600"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  <a:lvl2pPr>
              <a:defRPr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2pPr>
            <a:lvl3pPr>
              <a:defRPr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3pPr>
            <a:lvl4pPr>
              <a:defRPr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4pPr>
            <a:lvl5pPr>
              <a:defRPr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5pPr>
          </a:lstStyle>
          <a:p>
            <a:pPr lvl="0"/>
            <a:r>
              <a:rPr lang="en-GB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7A6E6C-FC41-482D-68AE-951D962529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1032" y="365125"/>
            <a:ext cx="9587058" cy="1325563"/>
          </a:xfrm>
        </p:spPr>
        <p:txBody>
          <a:bodyPr>
            <a:noAutofit/>
          </a:bodyPr>
          <a:lstStyle>
            <a:lvl1pPr algn="r">
              <a:defRPr sz="11500">
                <a:solidFill>
                  <a:schemeClr val="bg1"/>
                </a:solidFill>
                <a:effectLst>
                  <a:outerShdw blurRad="50800" dist="38100" dir="5400000" sx="99000" sy="99000" algn="t" rotWithShape="0">
                    <a:prstClr val="black">
                      <a:alpha val="40000"/>
                    </a:prstClr>
                  </a:outerShdw>
                </a:effectLst>
                <a:latin typeface="KIK" pitchFamily="2" charset="0"/>
              </a:defRPr>
            </a:lvl1pPr>
          </a:lstStyle>
          <a:p>
            <a:r>
              <a:rPr lang="en-GB" dirty="0"/>
              <a:t>title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163E7C6-1473-ABA0-6412-76D7B174850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3910" y="365125"/>
            <a:ext cx="1425707" cy="1325563"/>
          </a:xfrm>
        </p:spPr>
        <p:txBody>
          <a:bodyPr wrap="square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9600" kern="1200" dirty="0" smtClean="0">
                <a:solidFill>
                  <a:schemeClr val="bg1"/>
                </a:solidFill>
                <a:effectLst>
                  <a:outerShdw blurRad="50800" dist="38100" dir="5400000" sx="99000" sy="99000" algn="t" rotWithShape="0">
                    <a:prstClr val="black">
                      <a:alpha val="40000"/>
                    </a:prstClr>
                  </a:outerShdw>
                </a:effectLst>
                <a:latin typeface="SWIM Villanelle 2.0 TRIAL Mediu" pitchFamily="2" charset="0"/>
                <a:ea typeface="+mj-ea"/>
                <a:cs typeface="+mj-cs"/>
              </a:defRPr>
            </a:lvl1pPr>
            <a:lvl2pPr marL="457200" indent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11500" kern="1200" dirty="0" smtClean="0">
                <a:solidFill>
                  <a:schemeClr val="bg1"/>
                </a:solidFill>
                <a:effectLst>
                  <a:outerShdw blurRad="50800" dist="38100" dir="5400000" sx="99000" sy="99000" algn="t" rotWithShape="0">
                    <a:prstClr val="black">
                      <a:alpha val="40000"/>
                    </a:prstClr>
                  </a:outerShdw>
                </a:effectLst>
                <a:latin typeface="KIK" pitchFamily="2" charset="0"/>
                <a:ea typeface="+mj-ea"/>
                <a:cs typeface="+mj-cs"/>
              </a:defRPr>
            </a:lvl2pPr>
            <a:lvl3pPr marL="914400" indent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11500" kern="1200" dirty="0" smtClean="0">
                <a:solidFill>
                  <a:schemeClr val="bg1"/>
                </a:solidFill>
                <a:effectLst>
                  <a:outerShdw blurRad="50800" dist="38100" dir="5400000" sx="99000" sy="99000" algn="t" rotWithShape="0">
                    <a:prstClr val="black">
                      <a:alpha val="40000"/>
                    </a:prstClr>
                  </a:outerShdw>
                </a:effectLst>
                <a:latin typeface="KIK" pitchFamily="2" charset="0"/>
                <a:ea typeface="+mj-ea"/>
                <a:cs typeface="+mj-cs"/>
              </a:defRPr>
            </a:lvl3pPr>
            <a:lvl4pPr marL="1371600" indent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11500" kern="1200" dirty="0" smtClean="0">
                <a:solidFill>
                  <a:schemeClr val="bg1"/>
                </a:solidFill>
                <a:effectLst>
                  <a:outerShdw blurRad="50800" dist="38100" dir="5400000" sx="99000" sy="99000" algn="t" rotWithShape="0">
                    <a:prstClr val="black">
                      <a:alpha val="40000"/>
                    </a:prstClr>
                  </a:outerShdw>
                </a:effectLst>
                <a:latin typeface="KIK" pitchFamily="2" charset="0"/>
                <a:ea typeface="+mj-ea"/>
                <a:cs typeface="+mj-cs"/>
              </a:defRPr>
            </a:lvl4pPr>
            <a:lvl5pPr marL="1828800" indent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11500" kern="1200" dirty="0">
                <a:solidFill>
                  <a:schemeClr val="bg1"/>
                </a:solidFill>
                <a:effectLst>
                  <a:outerShdw blurRad="50800" dist="38100" dir="5400000" sx="99000" sy="99000" algn="t" rotWithShape="0">
                    <a:prstClr val="black">
                      <a:alpha val="40000"/>
                    </a:prstClr>
                  </a:outerShdw>
                </a:effectLst>
                <a:latin typeface="KIK" pitchFamily="2" charset="0"/>
                <a:ea typeface="+mj-ea"/>
                <a:cs typeface="+mj-cs"/>
              </a:defRPr>
            </a:lvl5pPr>
          </a:lstStyle>
          <a:p>
            <a:pPr lvl="0"/>
            <a:r>
              <a:rPr lang="en-GB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29450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C833C-F777-49E0-EEE3-9E4F5DA547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0819" y="230636"/>
            <a:ext cx="3164649" cy="253916"/>
          </a:xfrm>
          <a:noFill/>
        </p:spPr>
        <p:txBody>
          <a:bodyPr wrap="none" rtlCol="0">
            <a:normAutofit/>
          </a:bodyPr>
          <a:lstStyle>
            <a:lvl1pPr>
              <a:defRPr lang="en-GB" sz="1050" b="1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</a:lstStyle>
          <a:p>
            <a:pPr marL="0" lvl="0"/>
            <a:r>
              <a:rPr lang="en-GB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07F9A-7EA6-F1D2-2CB6-E04EE0A3B4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556355" y="230636"/>
            <a:ext cx="2404826" cy="253916"/>
          </a:xfrm>
          <a:noFill/>
        </p:spPr>
        <p:txBody>
          <a:bodyPr wrap="none" rtlCol="0">
            <a:normAutofit/>
          </a:bodyPr>
          <a:lstStyle>
            <a:lvl1pPr marL="0" indent="0">
              <a:buNone/>
              <a:defRPr lang="en-GB" sz="1050" b="1" dirty="0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</a:lstStyle>
          <a:p>
            <a:pPr marL="0" lvl="0" algn="r"/>
            <a:r>
              <a:rPr lang="en-GB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05925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 l="-3000" t="-5000" r="-3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B5383-4337-67EC-D2DD-B1530EB17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333375"/>
            <a:ext cx="10801349" cy="291618"/>
          </a:xfrm>
        </p:spPr>
        <p:txBody>
          <a:bodyPr wrap="square" anchor="t">
            <a:spAutoFit/>
          </a:bodyPr>
          <a:lstStyle>
            <a:lvl1pPr algn="ctr">
              <a:defRPr sz="1400" b="1" i="0">
                <a:solidFill>
                  <a:schemeClr val="accent4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</a:lstStyle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676655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>
            <a:alpha val="7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5C912-89ED-A736-65E7-6F90E484B0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67706" y="985511"/>
            <a:ext cx="4740514" cy="1200329"/>
          </a:xfrm>
        </p:spPr>
        <p:txBody>
          <a:bodyPr>
            <a:spAutoFit/>
          </a:bodyPr>
          <a:lstStyle>
            <a:lvl1pPr algn="ctr">
              <a:defRPr sz="8000">
                <a:solidFill>
                  <a:schemeClr val="accent6"/>
                </a:solidFill>
                <a:latin typeface="KIK" pitchFamily="2" charset="0"/>
              </a:defRPr>
            </a:lvl1pPr>
          </a:lstStyle>
          <a:p>
            <a:r>
              <a:rPr lang="en-GB" dirty="0"/>
              <a:t>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F16C9C-7376-2355-50A8-53B7D13D8D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67323" y="612448"/>
            <a:ext cx="4740514" cy="373063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 b="1" i="0">
                <a:solidFill>
                  <a:schemeClr val="accent6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GB" dirty="0"/>
              <a:t>SUBTITLE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08334F5D-9AB5-FB18-F1F7-992BBC8AE17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30208" y="2754459"/>
            <a:ext cx="4077630" cy="373063"/>
          </a:xfrm>
        </p:spPr>
        <p:txBody>
          <a:bodyPr anchor="ctr">
            <a:noAutofit/>
          </a:bodyPr>
          <a:lstStyle>
            <a:lvl1pPr marL="0" indent="0" algn="l">
              <a:buNone/>
              <a:defRPr sz="2000"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GB" dirty="0"/>
              <a:t>POINT 1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67AEAE59-453F-BA2C-8825-2795A6B012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30207" y="3501183"/>
            <a:ext cx="4077630" cy="373063"/>
          </a:xfrm>
        </p:spPr>
        <p:txBody>
          <a:bodyPr anchor="ctr">
            <a:noAutofit/>
          </a:bodyPr>
          <a:lstStyle>
            <a:lvl1pPr marL="0" indent="0" algn="l">
              <a:buNone/>
              <a:defRPr sz="2000"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GB" dirty="0"/>
              <a:t>POINT 2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1B7711B-69FC-EE4E-9899-4B83B5A836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30207" y="4247907"/>
            <a:ext cx="4077630" cy="373063"/>
          </a:xfrm>
        </p:spPr>
        <p:txBody>
          <a:bodyPr anchor="ctr">
            <a:noAutofit/>
          </a:bodyPr>
          <a:lstStyle>
            <a:lvl1pPr marL="0" indent="0" algn="l">
              <a:buNone/>
              <a:defRPr sz="2000"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GB" dirty="0"/>
              <a:t>POINT 3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D7015439-3E58-4202-20D9-C6720EA67C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30207" y="4994631"/>
            <a:ext cx="4077630" cy="373063"/>
          </a:xfrm>
        </p:spPr>
        <p:txBody>
          <a:bodyPr anchor="ctr">
            <a:noAutofit/>
          </a:bodyPr>
          <a:lstStyle>
            <a:lvl1pPr marL="0" indent="0" algn="l">
              <a:buNone/>
              <a:defRPr sz="2000"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GB" dirty="0"/>
              <a:t>POINT 4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1E72A07-13D0-BFC0-C38A-820A674ADA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30207" y="5741356"/>
            <a:ext cx="4077630" cy="373063"/>
          </a:xfrm>
        </p:spPr>
        <p:txBody>
          <a:bodyPr anchor="ctr">
            <a:noAutofit/>
          </a:bodyPr>
          <a:lstStyle>
            <a:lvl1pPr marL="0" indent="0" algn="l">
              <a:buNone/>
              <a:defRPr sz="2000" b="1" i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GB" dirty="0"/>
              <a:t>POINT 5</a:t>
            </a:r>
          </a:p>
        </p:txBody>
      </p:sp>
    </p:spTree>
    <p:extLst>
      <p:ext uri="{BB962C8B-B14F-4D97-AF65-F5344CB8AC3E}">
        <p14:creationId xmlns:p14="http://schemas.microsoft.com/office/powerpoint/2010/main" val="2673079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piece of paper on a red background&#10;&#10;Description automatically generated with medium confidence">
            <a:extLst>
              <a:ext uri="{FF2B5EF4-FFF2-40B4-BE49-F238E27FC236}">
                <a16:creationId xmlns:a16="http://schemas.microsoft.com/office/drawing/2014/main" id="{B6C5868C-2561-1667-C110-F19E87FCD3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7442" r="7442"/>
          <a:stretch>
            <a:fillRect/>
          </a:stretch>
        </p:blipFill>
        <p:spPr>
          <a:xfrm>
            <a:off x="-1" y="0"/>
            <a:ext cx="12192004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07F9A-7EA6-F1D2-2CB6-E04EE0A3B4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5325" y="5740401"/>
            <a:ext cx="10801350" cy="784224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lang="en-GB" sz="2000" b="1" i="0" kern="1200" dirty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dirty="0"/>
              <a:t>Subtitle/Question</a:t>
            </a:r>
          </a:p>
        </p:txBody>
      </p:sp>
    </p:spTree>
    <p:extLst>
      <p:ext uri="{BB962C8B-B14F-4D97-AF65-F5344CB8AC3E}">
        <p14:creationId xmlns:p14="http://schemas.microsoft.com/office/powerpoint/2010/main" val="2434522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piece of paper on a red background&#10;&#10;Description automatically generated with medium confidence">
            <a:extLst>
              <a:ext uri="{FF2B5EF4-FFF2-40B4-BE49-F238E27FC236}">
                <a16:creationId xmlns:a16="http://schemas.microsoft.com/office/drawing/2014/main" id="{B576F784-4A31-939E-6252-72703B3111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442" r="744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07F9A-7EA6-F1D2-2CB6-E04EE0A3B4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5325" y="5740401"/>
            <a:ext cx="10801350" cy="784224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lang="en-GB" sz="2000" b="1" i="0" kern="1200" dirty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dirty="0"/>
              <a:t>Subtitle/Question</a:t>
            </a:r>
          </a:p>
        </p:txBody>
      </p:sp>
    </p:spTree>
    <p:extLst>
      <p:ext uri="{BB962C8B-B14F-4D97-AF65-F5344CB8AC3E}">
        <p14:creationId xmlns:p14="http://schemas.microsoft.com/office/powerpoint/2010/main" val="2413823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board on a red background&#10;&#10;Description automatically generated with medium confidence">
            <a:extLst>
              <a:ext uri="{FF2B5EF4-FFF2-40B4-BE49-F238E27FC236}">
                <a16:creationId xmlns:a16="http://schemas.microsoft.com/office/drawing/2014/main" id="{3E583B24-262D-BBCD-B80B-A7C7AFE1FC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442" r="744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07F9A-7EA6-F1D2-2CB6-E04EE0A3B4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5325" y="5740401"/>
            <a:ext cx="10801350" cy="784224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lang="en-GB" sz="2000" b="1" i="0" kern="1200" dirty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dirty="0"/>
              <a:t>Subtitle/Question</a:t>
            </a:r>
          </a:p>
        </p:txBody>
      </p:sp>
    </p:spTree>
    <p:extLst>
      <p:ext uri="{BB962C8B-B14F-4D97-AF65-F5344CB8AC3E}">
        <p14:creationId xmlns:p14="http://schemas.microsoft.com/office/powerpoint/2010/main" val="2685726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board on a red background&#10;&#10;Description automatically generated with medium confidence">
            <a:extLst>
              <a:ext uri="{FF2B5EF4-FFF2-40B4-BE49-F238E27FC236}">
                <a16:creationId xmlns:a16="http://schemas.microsoft.com/office/drawing/2014/main" id="{6C0E41F7-8575-9DCC-538A-5D7BD81F1E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442" r="744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07F9A-7EA6-F1D2-2CB6-E04EE0A3B4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5325" y="5740401"/>
            <a:ext cx="10801350" cy="784224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lang="en-GB" sz="2000" b="1" i="0" kern="1200" dirty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dirty="0"/>
              <a:t>Subtitle/Question</a:t>
            </a:r>
          </a:p>
        </p:txBody>
      </p:sp>
    </p:spTree>
    <p:extLst>
      <p:ext uri="{BB962C8B-B14F-4D97-AF65-F5344CB8AC3E}">
        <p14:creationId xmlns:p14="http://schemas.microsoft.com/office/powerpoint/2010/main" val="2698531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D01F64-BE51-3BF7-8B2F-1833DE3D6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5C5D4-A25A-AA0B-4D29-0C0E83D81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178E6-5FF2-1762-C5BC-FFE18FF46D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13DC2-AA28-F447-9DC6-0891F1CCE3E8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C25FD-8652-FAA4-7AD7-E0ACCF6FE5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37023-4DE8-225C-D0A0-5F1B175F69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2F5AD-C204-3642-BCD6-A6EEFFF18D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2" r:id="rId5"/>
    <p:sldLayoutId id="2147483661" r:id="rId6"/>
    <p:sldLayoutId id="2147483665" r:id="rId7"/>
    <p:sldLayoutId id="2147483666" r:id="rId8"/>
    <p:sldLayoutId id="2147483667" r:id="rId9"/>
    <p:sldLayoutId id="2147483668" r:id="rId10"/>
    <p:sldLayoutId id="21474836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0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7242" userDrawn="1">
          <p15:clr>
            <a:srgbClr val="F26B43"/>
          </p15:clr>
        </p15:guide>
        <p15:guide id="4" orient="horz" pos="41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13" Type="http://schemas.openxmlformats.org/officeDocument/2006/relationships/image" Target="../media/image33.svg"/><Relationship Id="rId3" Type="http://schemas.openxmlformats.org/officeDocument/2006/relationships/image" Target="../media/image1.png"/><Relationship Id="rId7" Type="http://schemas.openxmlformats.org/officeDocument/2006/relationships/image" Target="../media/image27.svg"/><Relationship Id="rId12" Type="http://schemas.openxmlformats.org/officeDocument/2006/relationships/image" Target="../media/image32.png"/><Relationship Id="rId17" Type="http://schemas.openxmlformats.org/officeDocument/2006/relationships/image" Target="../media/image37.sv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3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5" Type="http://schemas.openxmlformats.org/officeDocument/2006/relationships/image" Target="../media/image3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Relationship Id="rId1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2D597A5-73E9-24B2-9E1E-87EE4BCB9D72}"/>
              </a:ext>
            </a:extLst>
          </p:cNvPr>
          <p:cNvSpPr txBox="1"/>
          <p:nvPr/>
        </p:nvSpPr>
        <p:spPr>
          <a:xfrm>
            <a:off x="230819" y="230636"/>
            <a:ext cx="31646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b="1" dirty="0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“LOVE DIVE” POWERPOINT TEMPLATE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CB0882-C7C7-AAD2-8E5A-41A55BB4A9C1}"/>
              </a:ext>
            </a:extLst>
          </p:cNvPr>
          <p:cNvSpPr txBox="1"/>
          <p:nvPr/>
        </p:nvSpPr>
        <p:spPr>
          <a:xfrm>
            <a:off x="11231494" y="230636"/>
            <a:ext cx="7296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50" b="1" dirty="0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FONTS</a:t>
            </a:r>
          </a:p>
        </p:txBody>
      </p:sp>
      <p:pic>
        <p:nvPicPr>
          <p:cNvPr id="9" name="Picture 8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0FE55A7D-FF9F-C1F8-C965-9C3AEB1E6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675" y="793042"/>
            <a:ext cx="4515830" cy="272374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36A95B5-47ED-A1BF-D9B8-4DBA37CE8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991" y="887141"/>
            <a:ext cx="339755" cy="432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icture containing water, outdoor&#10;&#10;Description automatically generated">
            <a:extLst>
              <a:ext uri="{FF2B5EF4-FFF2-40B4-BE49-F238E27FC236}">
                <a16:creationId xmlns:a16="http://schemas.microsoft.com/office/drawing/2014/main" id="{B6E0F5DB-DF77-A3B7-2CBB-179B81ACF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448532">
            <a:off x="977075" y="1414017"/>
            <a:ext cx="4367041" cy="3345339"/>
          </a:xfrm>
          <a:prstGeom prst="rect">
            <a:avLst/>
          </a:prstGeom>
        </p:spPr>
      </p:pic>
      <p:pic>
        <p:nvPicPr>
          <p:cNvPr id="7" name="Picture 6" descr="A picture containing text, water&#10;&#10;Description automatically generated">
            <a:extLst>
              <a:ext uri="{FF2B5EF4-FFF2-40B4-BE49-F238E27FC236}">
                <a16:creationId xmlns:a16="http://schemas.microsoft.com/office/drawing/2014/main" id="{9220B388-F028-7255-BD63-B016C4D29F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675" y="2851480"/>
            <a:ext cx="4515830" cy="34833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15D269-5DB9-0B3F-1879-E94CD00CA757}"/>
              </a:ext>
            </a:extLst>
          </p:cNvPr>
          <p:cNvSpPr txBox="1"/>
          <p:nvPr/>
        </p:nvSpPr>
        <p:spPr>
          <a:xfrm>
            <a:off x="1192950" y="3905776"/>
            <a:ext cx="39292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THANKS FOR</a:t>
            </a:r>
          </a:p>
          <a:p>
            <a:pPr algn="ctr"/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DOWNLOADING!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36BC7D-9D1F-586C-C20B-AD7350D6887C}"/>
              </a:ext>
            </a:extLst>
          </p:cNvPr>
          <p:cNvSpPr txBox="1"/>
          <p:nvPr/>
        </p:nvSpPr>
        <p:spPr>
          <a:xfrm>
            <a:off x="2390457" y="5358301"/>
            <a:ext cx="1534266" cy="662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00" b="1" dirty="0">
                <a:latin typeface="Arial" panose="020B0604020202020204" pitchFamily="34" charset="0"/>
                <a:ea typeface="Gmarket Sans TTF Bold" panose="02000000000000000000" pitchFamily="2" charset="-128"/>
                <a:cs typeface="Arial" panose="020B0604020202020204" pitchFamily="34" charset="0"/>
              </a:rPr>
              <a:t>@DSTORYCO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Arial" panose="020B0604020202020204" pitchFamily="34" charset="0"/>
                <a:ea typeface="Gmarket Sans TTF Medium" panose="02000000000000000000" pitchFamily="2" charset="-128"/>
                <a:cs typeface="Arial" panose="020B0604020202020204" pitchFamily="34" charset="0"/>
              </a:rPr>
              <a:t>www.dstory.co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049CF8-B7E7-6C52-F09C-A89FFF95DE59}"/>
              </a:ext>
            </a:extLst>
          </p:cNvPr>
          <p:cNvSpPr txBox="1"/>
          <p:nvPr/>
        </p:nvSpPr>
        <p:spPr>
          <a:xfrm rot="21408377">
            <a:off x="1380217" y="1806698"/>
            <a:ext cx="35533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Hope it helps with your presentations!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D1DA26-53E2-4F12-0D82-0DE7629EF175}"/>
              </a:ext>
            </a:extLst>
          </p:cNvPr>
          <p:cNvSpPr txBox="1"/>
          <p:nvPr/>
        </p:nvSpPr>
        <p:spPr>
          <a:xfrm>
            <a:off x="6096000" y="1900956"/>
            <a:ext cx="5254239" cy="3570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 case the embedded fonts don’t work, here are the download links:</a:t>
            </a:r>
          </a:p>
          <a:p>
            <a:endParaRPr lang="en-GB" sz="24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KIK Display</a:t>
            </a:r>
          </a:p>
          <a:p>
            <a:r>
              <a:rPr lang="en-HK" sz="1600" dirty="0">
                <a:solidFill>
                  <a:schemeClr val="bg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https://fontesk.com/kik-font/</a:t>
            </a:r>
          </a:p>
          <a:p>
            <a:endParaRPr lang="en-HK" sz="1600" dirty="0">
              <a:solidFill>
                <a:schemeClr val="bg2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G Market Sans</a:t>
            </a:r>
          </a:p>
          <a:p>
            <a:r>
              <a:rPr lang="en-HK" sz="1600" dirty="0">
                <a:solidFill>
                  <a:schemeClr val="bg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https://corp.gmarket.com/fonts/</a:t>
            </a: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Pinyon Script </a:t>
            </a:r>
          </a:p>
          <a:p>
            <a: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dirty="0">
                <a:solidFill>
                  <a:schemeClr val="bg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https://fonts.google.com/specimen/Pinyon+Script</a:t>
            </a:r>
            <a:endParaRPr lang="en-GB" sz="1800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64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2D597A5-73E9-24B2-9E1E-87EE4BCB9D72}"/>
              </a:ext>
            </a:extLst>
          </p:cNvPr>
          <p:cNvSpPr txBox="1"/>
          <p:nvPr/>
        </p:nvSpPr>
        <p:spPr>
          <a:xfrm>
            <a:off x="230819" y="230636"/>
            <a:ext cx="31646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b="1" dirty="0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“LOVE DIVE” POWERPOINT TEMPLATE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CB0882-C7C7-AAD2-8E5A-41A55BB4A9C1}"/>
              </a:ext>
            </a:extLst>
          </p:cNvPr>
          <p:cNvSpPr txBox="1"/>
          <p:nvPr/>
        </p:nvSpPr>
        <p:spPr>
          <a:xfrm>
            <a:off x="9556355" y="230636"/>
            <a:ext cx="24048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50" b="1" dirty="0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STATISTICS OF NARCISSISM</a:t>
            </a:r>
          </a:p>
        </p:txBody>
      </p:sp>
      <p:pic>
        <p:nvPicPr>
          <p:cNvPr id="9" name="Picture 8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0FE55A7D-FF9F-C1F8-C965-9C3AEB1E6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885" y="793041"/>
            <a:ext cx="9398231" cy="566858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36A95B5-47ED-A1BF-D9B8-4DBA37CE8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955" y="988878"/>
            <a:ext cx="707090" cy="89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icture containing water, outdoor&#10;&#10;Description automatically generated">
            <a:extLst>
              <a:ext uri="{FF2B5EF4-FFF2-40B4-BE49-F238E27FC236}">
                <a16:creationId xmlns:a16="http://schemas.microsoft.com/office/drawing/2014/main" id="{B6E0F5DB-DF77-A3B7-2CBB-179B81ACF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60000">
            <a:off x="1557966" y="-579391"/>
            <a:ext cx="9088575" cy="6962235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4F7D7C-E87E-7046-920B-2D79A252090F}"/>
              </a:ext>
            </a:extLst>
          </p:cNvPr>
          <p:cNvGrpSpPr/>
          <p:nvPr/>
        </p:nvGrpSpPr>
        <p:grpSpPr>
          <a:xfrm>
            <a:off x="2404667" y="1016594"/>
            <a:ext cx="7625896" cy="3770263"/>
            <a:chOff x="2404667" y="1016594"/>
            <a:chExt cx="7625896" cy="377026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6E8C434-9D49-2C2C-3F4A-770A058491BE}"/>
                </a:ext>
              </a:extLst>
            </p:cNvPr>
            <p:cNvSpPr txBox="1"/>
            <p:nvPr/>
          </p:nvSpPr>
          <p:spPr>
            <a:xfrm rot="-60000">
              <a:off x="6878738" y="3242610"/>
              <a:ext cx="315182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4400" b="1" dirty="0">
                  <a:latin typeface="Gmarket Sans TTF Bold" panose="02000000000000000000" pitchFamily="2" charset="-128"/>
                  <a:ea typeface="Gmarket Sans TTF Bold" panose="02000000000000000000" pitchFamily="2" charset="-128"/>
                </a:rPr>
                <a:t>ARE MEN</a:t>
              </a:r>
            </a:p>
          </p:txBody>
        </p:sp>
        <p:pic>
          <p:nvPicPr>
            <p:cNvPr id="3" name="Picture 2" descr="Shape&#10;&#10;Description automatically generated with medium confidence">
              <a:extLst>
                <a:ext uri="{FF2B5EF4-FFF2-40B4-BE49-F238E27FC236}">
                  <a16:creationId xmlns:a16="http://schemas.microsoft.com/office/drawing/2014/main" id="{429F5D3F-B7B2-B901-B09E-6CA74470CE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04667" y="1846531"/>
              <a:ext cx="2802356" cy="2730668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9B9A25A-D659-A03F-880D-5D7910A9888E}"/>
                </a:ext>
              </a:extLst>
            </p:cNvPr>
            <p:cNvSpPr txBox="1"/>
            <p:nvPr/>
          </p:nvSpPr>
          <p:spPr>
            <a:xfrm>
              <a:off x="5092297" y="1016594"/>
              <a:ext cx="184217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3900" dirty="0">
                  <a:latin typeface="KIK" pitchFamily="2" charset="0"/>
                </a:rPr>
                <a:t>%</a:t>
              </a:r>
            </a:p>
          </p:txBody>
        </p:sp>
        <p:sp>
          <p:nvSpPr>
            <p:cNvPr id="19" name="Heart 18">
              <a:extLst>
                <a:ext uri="{FF2B5EF4-FFF2-40B4-BE49-F238E27FC236}">
                  <a16:creationId xmlns:a16="http://schemas.microsoft.com/office/drawing/2014/main" id="{F457821A-CDCC-7B43-40B9-5A7F92DBF2A4}"/>
                </a:ext>
              </a:extLst>
            </p:cNvPr>
            <p:cNvSpPr/>
            <p:nvPr/>
          </p:nvSpPr>
          <p:spPr>
            <a:xfrm rot="1292834">
              <a:off x="5224101" y="4115535"/>
              <a:ext cx="397455" cy="367810"/>
            </a:xfrm>
            <a:prstGeom prst="hear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7" name="Picture 6" descr="A picture containing text, water&#10;&#10;Description automatically generated">
            <a:extLst>
              <a:ext uri="{FF2B5EF4-FFF2-40B4-BE49-F238E27FC236}">
                <a16:creationId xmlns:a16="http://schemas.microsoft.com/office/drawing/2014/main" id="{9220B388-F028-7255-BD63-B016C4D29F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6885" y="5077010"/>
            <a:ext cx="9398231" cy="72493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15D269-5DB9-0B3F-1879-E94CD00CA757}"/>
              </a:ext>
            </a:extLst>
          </p:cNvPr>
          <p:cNvSpPr txBox="1"/>
          <p:nvPr/>
        </p:nvSpPr>
        <p:spPr>
          <a:xfrm>
            <a:off x="1730861" y="7998475"/>
            <a:ext cx="873027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600" dirty="0">
                <a:latin typeface="KIK" pitchFamily="2" charset="0"/>
              </a:rPr>
              <a:t>STATISTICS</a:t>
            </a:r>
          </a:p>
        </p:txBody>
      </p:sp>
    </p:spTree>
    <p:extLst>
      <p:ext uri="{BB962C8B-B14F-4D97-AF65-F5344CB8AC3E}">
        <p14:creationId xmlns:p14="http://schemas.microsoft.com/office/powerpoint/2010/main" val="3752158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a16="http://schemas.microsoft.com/office/drawing/2014/main" xmlns:a14="http://schemas.microsoft.com/office/drawing/2010/main" xmlns:p14="http://schemas.microsoft.com/office/powerpoint/2010/main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F3B10BC-754A-E184-B4A2-83BA0CC9764D}"/>
              </a:ext>
            </a:extLst>
          </p:cNvPr>
          <p:cNvSpPr/>
          <p:nvPr/>
        </p:nvSpPr>
        <p:spPr>
          <a:xfrm>
            <a:off x="73571" y="55178"/>
            <a:ext cx="6747641" cy="6747641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127000" sx="101000" sy="101000" algn="ctr" rotWithShape="0">
              <a:prstClr val="black">
                <a:alpha val="991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D55764-B4BC-1304-5802-C0BE47C60E0E}"/>
              </a:ext>
            </a:extLst>
          </p:cNvPr>
          <p:cNvSpPr/>
          <p:nvPr/>
        </p:nvSpPr>
        <p:spPr>
          <a:xfrm>
            <a:off x="254871" y="236478"/>
            <a:ext cx="6385043" cy="6385043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sx="101000" sy="101000" algn="ctr" rotWithShape="0">
              <a:prstClr val="black">
                <a:alpha val="9914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4"/>
              </a:solidFill>
            </a:endParaRPr>
          </a:p>
        </p:txBody>
      </p:sp>
      <p:pic>
        <p:nvPicPr>
          <p:cNvPr id="85" name="Picture 84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36103632-9138-0938-B8DB-02CE1D541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288B4A0-0FD6-13DE-D5B2-32F03F35A2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490" t="12414" r="12414" b="12490"/>
          <a:stretch/>
        </p:blipFill>
        <p:spPr>
          <a:xfrm>
            <a:off x="436175" y="417782"/>
            <a:ext cx="6022434" cy="6022434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DCEF5B01-A32F-276E-5E91-022F2C7231C7}"/>
              </a:ext>
            </a:extLst>
          </p:cNvPr>
          <p:cNvGrpSpPr/>
          <p:nvPr/>
        </p:nvGrpSpPr>
        <p:grpSpPr>
          <a:xfrm rot="21032664">
            <a:off x="3253032" y="662676"/>
            <a:ext cx="404979" cy="5541574"/>
            <a:chOff x="3236023" y="658213"/>
            <a:chExt cx="404979" cy="5541574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90DA6447-A738-73F2-75F4-9A59279D3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236023" y="658213"/>
              <a:ext cx="404979" cy="404979"/>
            </a:xfrm>
            <a:prstGeom prst="rect">
              <a:avLst/>
            </a:prstGeom>
          </p:spPr>
        </p:pic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1C127D4F-823E-32EC-3BF3-E95909D2D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0800000">
              <a:off x="3236023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EBC0FFA-CA40-E558-BE76-18234438AAA2}"/>
              </a:ext>
            </a:extLst>
          </p:cNvPr>
          <p:cNvGrpSpPr/>
          <p:nvPr/>
        </p:nvGrpSpPr>
        <p:grpSpPr>
          <a:xfrm rot="531191">
            <a:off x="3253032" y="662676"/>
            <a:ext cx="404979" cy="5541574"/>
            <a:chOff x="1547032" y="658213"/>
            <a:chExt cx="404979" cy="5541574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9BC8E9C1-F889-B208-3FD0-F8EA8F6D5E5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547032" y="658213"/>
              <a:ext cx="404979" cy="404979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566DCA71-689E-7558-8BEB-47AAA6BDF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547032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8F43C02-3ED1-BCE8-B7B2-8591E0E8B249}"/>
              </a:ext>
            </a:extLst>
          </p:cNvPr>
          <p:cNvGrpSpPr/>
          <p:nvPr/>
        </p:nvGrpSpPr>
        <p:grpSpPr>
          <a:xfrm rot="1617216">
            <a:off x="3253032" y="662676"/>
            <a:ext cx="404979" cy="5541574"/>
            <a:chOff x="3799021" y="658213"/>
            <a:chExt cx="404979" cy="5541574"/>
          </a:xfrm>
        </p:grpSpPr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0AD854E5-4621-DC1D-BF66-222AA47ED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799021" y="658213"/>
              <a:ext cx="404979" cy="404979"/>
            </a:xfrm>
            <a:prstGeom prst="rect">
              <a:avLst/>
            </a:prstGeom>
          </p:spPr>
        </p:pic>
        <p:pic>
          <p:nvPicPr>
            <p:cNvPr id="27" name="Graphic 26">
              <a:extLst>
                <a:ext uri="{FF2B5EF4-FFF2-40B4-BE49-F238E27FC236}">
                  <a16:creationId xmlns:a16="http://schemas.microsoft.com/office/drawing/2014/main" id="{D5ED4606-A25C-8DAC-2E66-1B37E8102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10800000">
              <a:off x="3799021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52BD14D-41D7-3169-4817-FCD1E62DC231}"/>
              </a:ext>
            </a:extLst>
          </p:cNvPr>
          <p:cNvGrpSpPr/>
          <p:nvPr/>
        </p:nvGrpSpPr>
        <p:grpSpPr>
          <a:xfrm rot="2728160">
            <a:off x="3253032" y="662676"/>
            <a:ext cx="404979" cy="5541574"/>
            <a:chOff x="2110029" y="658213"/>
            <a:chExt cx="404979" cy="5541574"/>
          </a:xfrm>
        </p:grpSpPr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47B9ACF7-75D0-C49A-7E19-DA8BB060A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2110029" y="658213"/>
              <a:ext cx="404979" cy="404979"/>
            </a:xfrm>
            <a:prstGeom prst="rect">
              <a:avLst/>
            </a:prstGeom>
          </p:spPr>
        </p:pic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A02D50AA-CC0E-2326-8AF1-116CA23CA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0800000">
              <a:off x="2110029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F301C64-8FC8-2A00-15FA-536958F0DCB0}"/>
              </a:ext>
            </a:extLst>
          </p:cNvPr>
          <p:cNvGrpSpPr/>
          <p:nvPr/>
        </p:nvGrpSpPr>
        <p:grpSpPr>
          <a:xfrm rot="19957472">
            <a:off x="3253032" y="662676"/>
            <a:ext cx="404979" cy="5541574"/>
            <a:chOff x="2673026" y="658213"/>
            <a:chExt cx="404979" cy="5541574"/>
          </a:xfrm>
        </p:grpSpPr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1FE0B28A-4DEB-8415-1AA4-07804F2C22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2673026" y="658213"/>
              <a:ext cx="404979" cy="404979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546987F5-F040-5989-4B22-B34A118E7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 rot="10800000">
              <a:off x="2673026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B132044-1D91-5D89-0FD8-2CB8F42A78D9}"/>
              </a:ext>
            </a:extLst>
          </p:cNvPr>
          <p:cNvGrpSpPr/>
          <p:nvPr/>
        </p:nvGrpSpPr>
        <p:grpSpPr>
          <a:xfrm rot="5928595">
            <a:off x="3253032" y="662676"/>
            <a:ext cx="404979" cy="5541574"/>
            <a:chOff x="1547032" y="658213"/>
            <a:chExt cx="404979" cy="5541574"/>
          </a:xfrm>
        </p:grpSpPr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A387F672-97D0-46DD-0064-F7A42FCAC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547032" y="658213"/>
              <a:ext cx="404979" cy="404979"/>
            </a:xfrm>
            <a:prstGeom prst="rect">
              <a:avLst/>
            </a:prstGeom>
          </p:spPr>
        </p:pic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25DCE3EC-1554-7DB1-8F37-88F09AEF4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1547032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0E4A7C9-2D14-8F77-A30D-29B407BD5749}"/>
              </a:ext>
            </a:extLst>
          </p:cNvPr>
          <p:cNvGrpSpPr/>
          <p:nvPr/>
        </p:nvGrpSpPr>
        <p:grpSpPr>
          <a:xfrm rot="8100000">
            <a:off x="3253032" y="662676"/>
            <a:ext cx="404979" cy="5541574"/>
            <a:chOff x="2110029" y="658213"/>
            <a:chExt cx="404979" cy="5541574"/>
          </a:xfrm>
        </p:grpSpPr>
        <p:pic>
          <p:nvPicPr>
            <p:cNvPr id="39" name="Graphic 38">
              <a:extLst>
                <a:ext uri="{FF2B5EF4-FFF2-40B4-BE49-F238E27FC236}">
                  <a16:creationId xmlns:a16="http://schemas.microsoft.com/office/drawing/2014/main" id="{5108B941-EE54-698C-D834-701D43092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2110029" y="658213"/>
              <a:ext cx="404979" cy="404979"/>
            </a:xfrm>
            <a:prstGeom prst="rect">
              <a:avLst/>
            </a:prstGeom>
          </p:spPr>
        </p:pic>
        <p:pic>
          <p:nvPicPr>
            <p:cNvPr id="40" name="Graphic 39">
              <a:extLst>
                <a:ext uri="{FF2B5EF4-FFF2-40B4-BE49-F238E27FC236}">
                  <a16:creationId xmlns:a16="http://schemas.microsoft.com/office/drawing/2014/main" id="{A8D00C84-3BF7-302A-3C1C-D37753D14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0800000">
              <a:off x="2110029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28568F8-EDF7-5430-CEDF-30481902F36E}"/>
              </a:ext>
            </a:extLst>
          </p:cNvPr>
          <p:cNvGrpSpPr/>
          <p:nvPr/>
        </p:nvGrpSpPr>
        <p:grpSpPr>
          <a:xfrm rot="7025661">
            <a:off x="3253032" y="662676"/>
            <a:ext cx="404979" cy="5541574"/>
            <a:chOff x="3799021" y="658213"/>
            <a:chExt cx="404979" cy="5541574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BE3B14BA-ABDD-46B9-5774-CE8CC95769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799021" y="658213"/>
              <a:ext cx="404979" cy="404979"/>
            </a:xfrm>
            <a:prstGeom prst="rect">
              <a:avLst/>
            </a:prstGeom>
          </p:spPr>
        </p:pic>
        <p:pic>
          <p:nvPicPr>
            <p:cNvPr id="43" name="Graphic 42">
              <a:extLst>
                <a:ext uri="{FF2B5EF4-FFF2-40B4-BE49-F238E27FC236}">
                  <a16:creationId xmlns:a16="http://schemas.microsoft.com/office/drawing/2014/main" id="{42EA3D6B-CE19-A7AB-C64D-370DCC22C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10800000">
              <a:off x="3799021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13C1955-CF90-7A0C-CBE3-ACB31D463D62}"/>
              </a:ext>
            </a:extLst>
          </p:cNvPr>
          <p:cNvGrpSpPr/>
          <p:nvPr/>
        </p:nvGrpSpPr>
        <p:grpSpPr>
          <a:xfrm rot="3782896">
            <a:off x="3253032" y="662676"/>
            <a:ext cx="404979" cy="5541574"/>
            <a:chOff x="2673026" y="658213"/>
            <a:chExt cx="404979" cy="5541574"/>
          </a:xfrm>
        </p:grpSpPr>
        <p:pic>
          <p:nvPicPr>
            <p:cNvPr id="45" name="Graphic 44">
              <a:extLst>
                <a:ext uri="{FF2B5EF4-FFF2-40B4-BE49-F238E27FC236}">
                  <a16:creationId xmlns:a16="http://schemas.microsoft.com/office/drawing/2014/main" id="{A60C24D5-25C7-21F6-D779-AC8B98872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2673026" y="658213"/>
              <a:ext cx="404979" cy="404979"/>
            </a:xfrm>
            <a:prstGeom prst="rect">
              <a:avLst/>
            </a:prstGeom>
          </p:spPr>
        </p:pic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2268AB7E-AD10-940D-B28C-00C801ECBE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 rot="10800000">
              <a:off x="2673026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7490FAB-8BF1-DA22-699F-A9E670665BBA}"/>
              </a:ext>
            </a:extLst>
          </p:cNvPr>
          <p:cNvGrpSpPr/>
          <p:nvPr/>
        </p:nvGrpSpPr>
        <p:grpSpPr>
          <a:xfrm rot="15673411">
            <a:off x="3253032" y="662676"/>
            <a:ext cx="404979" cy="5541574"/>
            <a:chOff x="3236023" y="658213"/>
            <a:chExt cx="404979" cy="5541574"/>
          </a:xfrm>
        </p:grpSpPr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25B1E5BA-1D1E-7E73-EAAE-CA69B48DB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236023" y="658213"/>
              <a:ext cx="404979" cy="404979"/>
            </a:xfrm>
            <a:prstGeom prst="rect">
              <a:avLst/>
            </a:prstGeom>
          </p:spPr>
        </p:pic>
        <p:pic>
          <p:nvPicPr>
            <p:cNvPr id="49" name="Graphic 48">
              <a:extLst>
                <a:ext uri="{FF2B5EF4-FFF2-40B4-BE49-F238E27FC236}">
                  <a16:creationId xmlns:a16="http://schemas.microsoft.com/office/drawing/2014/main" id="{09CDFA03-C66D-EE5D-DA2F-DF98F91D8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0800000">
              <a:off x="3236023" y="5794808"/>
              <a:ext cx="404979" cy="404979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4F692D9-EEBF-EDB2-DA09-BD32E68AE12D}"/>
              </a:ext>
            </a:extLst>
          </p:cNvPr>
          <p:cNvGrpSpPr/>
          <p:nvPr/>
        </p:nvGrpSpPr>
        <p:grpSpPr>
          <a:xfrm>
            <a:off x="3181212" y="857757"/>
            <a:ext cx="528901" cy="5152516"/>
            <a:chOff x="3181212" y="857757"/>
            <a:chExt cx="528901" cy="5152516"/>
          </a:xfrm>
          <a:effectLst>
            <a:outerShdw blurRad="245789" sx="102000" sy="102000" algn="ctr" rotWithShape="0">
              <a:prstClr val="black">
                <a:alpha val="15044"/>
              </a:prstClr>
            </a:outerShdw>
          </a:effectLst>
        </p:grpSpPr>
        <p:pic>
          <p:nvPicPr>
            <p:cNvPr id="52" name="Graphic 51">
              <a:extLst>
                <a:ext uri="{FF2B5EF4-FFF2-40B4-BE49-F238E27FC236}">
                  <a16:creationId xmlns:a16="http://schemas.microsoft.com/office/drawing/2014/main" id="{89DD5525-F7D7-75AC-2D54-223D34384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 rot="2696875">
              <a:off x="3181212" y="857757"/>
              <a:ext cx="528901" cy="5152516"/>
            </a:xfrm>
            <a:prstGeom prst="rect">
              <a:avLst/>
            </a:prstGeom>
          </p:spPr>
        </p:pic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3F812C48-3094-1EFB-F8B7-9B2D197D6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 rot="18903125" flipH="1">
              <a:off x="3181212" y="857757"/>
              <a:ext cx="528901" cy="5152516"/>
            </a:xfrm>
            <a:prstGeom prst="rect">
              <a:avLst/>
            </a:prstGeom>
          </p:spPr>
        </p:pic>
      </p:grpSp>
      <p:sp>
        <p:nvSpPr>
          <p:cNvPr id="50" name="Heart 49">
            <a:extLst>
              <a:ext uri="{FF2B5EF4-FFF2-40B4-BE49-F238E27FC236}">
                <a16:creationId xmlns:a16="http://schemas.microsoft.com/office/drawing/2014/main" id="{688E180C-BE84-EDD9-860B-174683A69B84}"/>
              </a:ext>
            </a:extLst>
          </p:cNvPr>
          <p:cNvSpPr/>
          <p:nvPr/>
        </p:nvSpPr>
        <p:spPr>
          <a:xfrm>
            <a:off x="3033557" y="3070619"/>
            <a:ext cx="774528" cy="716758"/>
          </a:xfrm>
          <a:prstGeom prst="heart">
            <a:avLst/>
          </a:prstGeom>
          <a:solidFill>
            <a:schemeClr val="bg1"/>
          </a:solidFill>
          <a:ln>
            <a:noFill/>
          </a:ln>
          <a:effectLst>
            <a:outerShdw blurRad="422459" sx="80000" sy="80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3031BD-69A2-1858-78A4-8817702F4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8000" dirty="0"/>
              <a:t>gaslighting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F196CA-F680-A188-702A-0FD904597F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HOW TO RESPOND TO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D97200-E40D-5276-FA57-9A065FC0EC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135007" y="2754459"/>
            <a:ext cx="3772831" cy="373063"/>
          </a:xfrm>
        </p:spPr>
        <p:txBody>
          <a:bodyPr/>
          <a:lstStyle/>
          <a:p>
            <a:r>
              <a:rPr lang="en-GB" dirty="0"/>
              <a:t>SET BOUNDARIES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BB2A74-3912-50A3-EA48-FF37FB2618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135006" y="3501183"/>
            <a:ext cx="3772831" cy="373063"/>
          </a:xfrm>
        </p:spPr>
        <p:txBody>
          <a:bodyPr/>
          <a:lstStyle/>
          <a:p>
            <a:r>
              <a:rPr lang="en-GB" dirty="0"/>
              <a:t>STAY CONFIDENT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F60A48-4ADF-1E0E-1D06-1E8AC245EC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35006" y="4247907"/>
            <a:ext cx="3772831" cy="373063"/>
          </a:xfrm>
        </p:spPr>
        <p:txBody>
          <a:bodyPr/>
          <a:lstStyle/>
          <a:p>
            <a:r>
              <a:rPr lang="en-GB" dirty="0"/>
              <a:t>HAVE PROOF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853555-0401-D1CA-B821-01F21EAF2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35006" y="4994631"/>
            <a:ext cx="3772831" cy="373063"/>
          </a:xfrm>
        </p:spPr>
        <p:txBody>
          <a:bodyPr/>
          <a:lstStyle/>
          <a:p>
            <a:r>
              <a:rPr lang="en-GB" dirty="0"/>
              <a:t>TALK TO OTHERS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20536E3-D5E3-75FF-46A8-05E38584B40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35006" y="5741356"/>
            <a:ext cx="3772831" cy="373063"/>
          </a:xfrm>
        </p:spPr>
        <p:txBody>
          <a:bodyPr/>
          <a:lstStyle/>
          <a:p>
            <a:r>
              <a:rPr lang="en-GB" dirty="0"/>
              <a:t>WALK AWAY</a:t>
            </a:r>
          </a:p>
        </p:txBody>
      </p:sp>
      <p:pic>
        <p:nvPicPr>
          <p:cNvPr id="56" name="Graphic 55">
            <a:extLst>
              <a:ext uri="{FF2B5EF4-FFF2-40B4-BE49-F238E27FC236}">
                <a16:creationId xmlns:a16="http://schemas.microsoft.com/office/drawing/2014/main" id="{0A30A846-DE7F-5B32-6D1D-A53B1DB32A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50560" y="4213736"/>
            <a:ext cx="368163" cy="368163"/>
          </a:xfrm>
          <a:prstGeom prst="rect">
            <a:avLst/>
          </a:prstGeom>
        </p:spPr>
      </p:pic>
      <p:pic>
        <p:nvPicPr>
          <p:cNvPr id="59" name="Graphic 58">
            <a:extLst>
              <a:ext uri="{FF2B5EF4-FFF2-40B4-BE49-F238E27FC236}">
                <a16:creationId xmlns:a16="http://schemas.microsoft.com/office/drawing/2014/main" id="{26AE6986-C4B0-F78F-4A9A-F591F46AD2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50560" y="4967914"/>
            <a:ext cx="368163" cy="368163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id="{5ACF8B47-A42E-8BCE-7FD8-5B871BC366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50560" y="5722092"/>
            <a:ext cx="368163" cy="368163"/>
          </a:xfrm>
          <a:prstGeom prst="rect">
            <a:avLst/>
          </a:prstGeom>
        </p:spPr>
      </p:pic>
      <p:pic>
        <p:nvPicPr>
          <p:cNvPr id="65" name="Graphic 64">
            <a:extLst>
              <a:ext uri="{FF2B5EF4-FFF2-40B4-BE49-F238E27FC236}">
                <a16:creationId xmlns:a16="http://schemas.microsoft.com/office/drawing/2014/main" id="{49FA3CDC-D656-B420-D772-1FCEB82E87D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550560" y="2705380"/>
            <a:ext cx="368163" cy="368163"/>
          </a:xfrm>
          <a:prstGeom prst="rect">
            <a:avLst/>
          </a:prstGeom>
        </p:spPr>
      </p:pic>
      <p:pic>
        <p:nvPicPr>
          <p:cNvPr id="68" name="Graphic 67">
            <a:extLst>
              <a:ext uri="{FF2B5EF4-FFF2-40B4-BE49-F238E27FC236}">
                <a16:creationId xmlns:a16="http://schemas.microsoft.com/office/drawing/2014/main" id="{CE423D9D-F4E6-2525-620A-0DEB6F27F63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550560" y="3459558"/>
            <a:ext cx="368163" cy="36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82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9" presetClass="emph" presetSubtype="0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indefinite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7" dur="indefinite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indefinite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10" dur="indefinite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indefinite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13" dur="indefinite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9" presetClass="emph" presetSubtype="0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indefinite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16" dur="indefinite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indefinite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19" dur="indefinite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9" presetClass="emph" presetSubtype="0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indefinite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22" dur="indefinite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indefinite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25" dur="indefinite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9" presetClass="emph" presetSubtype="0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indefinite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28" dur="indefinite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indefinit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31" dur="indefinite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9" presetClass="emph" presetSubtype="0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indefinite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34" dur="indefinite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8" presetClass="emph" presetSubtype="0" accel="50000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50000">
                                          <p:cBhvr>
                                            <p:cTn id="38" dur="3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9" presetID="9" presetClass="emph" presetSubtype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0" dur="indefinite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41" dur="indefinite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9" presetClass="emph" presetSubtype="0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3" dur="indefinite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44" dur="indefinite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8" presetClass="emph" presetSubtype="0" accel="50000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7900000" p14:bounceEnd="50000">
                                          <p:cBhvr>
                                            <p:cTn id="4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9" presetID="9" presetClass="emph" presetSubtype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0" dur="indefinite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51" dur="indefinite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9" presetClass="emph" presetSubtype="0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3" dur="indefinite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54" dur="indefinite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8" presetClass="emph" presetSubtype="0" accel="50000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8200000" p14:bounceEnd="50000">
                                          <p:cBhvr>
                                            <p:cTn id="5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9" presetID="9" presetClass="emph" presetSubtype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0" dur="indefinite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61" dur="indefinite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9" presetClass="emph" presetSubtype="0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3" dur="indefinite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64" dur="indefinite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8" presetClass="emph" presetSubtype="0" accel="50000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17400000" p14:bounceEnd="50000">
                                          <p:cBhvr>
                                            <p:cTn id="6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9" presetID="9" presetClass="emph" presetSubtype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0" dur="indefinite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71" dur="indefinite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9" presetClass="emph" presetSubtype="0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3" dur="indefinite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74" dur="indefinite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5" fill="hold">
                          <p:stCondLst>
                            <p:cond delay="indefinite"/>
                          </p:stCondLst>
                          <p:childTnLst>
                            <p:par>
                              <p:cTn id="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" presetID="8" presetClass="emph" presetSubtype="0" accel="50000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2500000" p14:bounceEnd="50000">
                                          <p:cBhvr>
                                            <p:cTn id="7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9" presetID="9" presetClass="emph" presetSubtype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80" dur="indefinit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81" dur="indefinite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9" presetClass="emph" presetSubtype="0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83" dur="indefinite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84" dur="indefinite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uild="p"/>
          <p:bldP spid="4" grpId="1" build="p"/>
          <p:bldP spid="5" grpId="0" build="p"/>
          <p:bldP spid="5" grpId="1" build="p"/>
          <p:bldP spid="6" grpId="0" build="p"/>
          <p:bldP spid="6" grpId="1" build="p"/>
          <p:bldP spid="7" grpId="0" build="p"/>
          <p:bldP spid="7" grpId="1" build="p"/>
          <p:bldP spid="8" grpId="0" build="p"/>
          <p:bldP spid="8" grpId="1" build="p"/>
        </p:bldLst>
      </p:timing>
    </mc:Choice>
    <mc:Fallback xmlns:a16="http://schemas.microsoft.com/office/drawing/2014/main" xmlns:asvg="http://schemas.microsoft.com/office/drawing/2016/SVG/main"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9" presetClass="emph" presetSubtype="0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indefinite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7" dur="indefinite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indefinite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10" dur="indefinite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indefinite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13" dur="indefinite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9" presetClass="emph" presetSubtype="0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indefinite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16" dur="indefinite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indefinite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19" dur="indefinite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9" presetClass="emph" presetSubtype="0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indefinite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22" dur="indefinite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indefinite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25" dur="indefinite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9" presetClass="emph" presetSubtype="0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indefinite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28" dur="indefinite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9" presetClass="emph" presetSubtype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indefinit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31" dur="indefinite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9" presetClass="emph" presetSubtype="0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indefinite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0.5"/>
                                          </p:to>
                                        </p:set>
                                        <p:animEffect filter="image" prLst="opacity: 0.5">
                                          <p:cBhvr rctx="IE">
                                            <p:cTn id="34" dur="indefinite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8" presetClass="emp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8" dur="3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9" presetID="9" presetClass="emph" presetSubtype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0" dur="indefinite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41" dur="indefinite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9" presetClass="emph" presetSubtype="0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3" dur="indefinite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44" dur="indefinite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8" presetClass="emp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7900000">
                                          <p:cBhvr>
                                            <p:cTn id="4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9" presetID="9" presetClass="emph" presetSubtype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0" dur="indefinite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51" dur="indefinite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9" presetClass="emph" presetSubtype="0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3" dur="indefinite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54" dur="indefinite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5" fill="hold">
                          <p:stCondLst>
                            <p:cond delay="indefinite"/>
                          </p:stCondLst>
                          <p:childTnLst>
                            <p:par>
                              <p:cTn id="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" presetID="8" presetClass="emp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8200000">
                                          <p:cBhvr>
                                            <p:cTn id="5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9" presetID="9" presetClass="emph" presetSubtype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0" dur="indefinite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61" dur="indefinite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9" presetClass="emph" presetSubtype="0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3" dur="indefinite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64" dur="indefinite"/>
                                            <p:tgtEl>
                                              <p:spTgt spid="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8" presetClass="emp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7400000">
                                          <p:cBhvr>
                                            <p:cTn id="6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9" presetID="9" presetClass="emph" presetSubtype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0" dur="indefinite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71" dur="indefinite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9" presetClass="emph" presetSubtype="0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3" dur="indefinite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74" dur="indefinite"/>
                                            <p:tgtEl>
                                              <p:spTgt spid="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5" fill="hold">
                          <p:stCondLst>
                            <p:cond delay="indefinite"/>
                          </p:stCondLst>
                          <p:childTnLst>
                            <p:par>
                              <p:cTn id="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" presetID="8" presetClass="emp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2500000">
                                          <p:cBhvr>
                                            <p:cTn id="78" dur="2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9" presetID="9" presetClass="emph" presetSubtype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80" dur="indefinite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81" dur="indefinite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9" presetClass="emph" presetSubtype="0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83" dur="indefinite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style.opacity</p:attrName>
                                            </p:attrNameLst>
                                          </p:cBhvr>
                                          <p:to>
                                            <p:strVal val="1"/>
                                          </p:to>
                                        </p:set>
                                        <p:animEffect filter="image" prLst="opacity: 1">
                                          <p:cBhvr rctx="IE">
                                            <p:cTn id="84" dur="indefinite"/>
                                            <p:tgtEl>
                                              <p:spTgt spid="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uild="p"/>
          <p:bldP spid="4" grpId="1" build="p"/>
          <p:bldP spid="5" grpId="0" build="p"/>
          <p:bldP spid="5" grpId="1" build="p"/>
          <p:bldP spid="6" grpId="0" build="p"/>
          <p:bldP spid="6" grpId="1" build="p"/>
          <p:bldP spid="7" grpId="0" build="p"/>
          <p:bldP spid="7" grpId="1" build="p"/>
          <p:bldP spid="8" grpId="0" build="p"/>
          <p:bldP spid="8" grpId="1" build="p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7939DF-6D28-0E6D-4B05-DFC8B27B87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[Q1. Do you require excessive admiration?] 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7AD7EE8-AD66-4DBE-D3D7-044A1622A806}"/>
              </a:ext>
            </a:extLst>
          </p:cNvPr>
          <p:cNvSpPr txBox="1">
            <a:spLocks/>
          </p:cNvSpPr>
          <p:nvPr/>
        </p:nvSpPr>
        <p:spPr>
          <a:xfrm>
            <a:off x="3995618" y="2898361"/>
            <a:ext cx="4098865" cy="87870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ln w="15875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ln w="15875">
                  <a:noFill/>
                </a:ln>
                <a:solidFill>
                  <a:sysClr val="windowText" lastClr="000000">
                    <a:alpha val="70000"/>
                  </a:sysClr>
                </a:solidFill>
                <a:latin typeface="Pinyon Script" pitchFamily="2" charset="0"/>
                <a:cs typeface="Vladimir Script" panose="020F0502020204030204" pitchFamily="34" charset="0"/>
              </a:rPr>
              <a:t>Q1. Do you require excessive admiration? </a:t>
            </a:r>
          </a:p>
        </p:txBody>
      </p:sp>
    </p:spTree>
    <p:extLst>
      <p:ext uri="{BB962C8B-B14F-4D97-AF65-F5344CB8AC3E}">
        <p14:creationId xmlns:p14="http://schemas.microsoft.com/office/powerpoint/2010/main" val="4116310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F3498C-AC51-13F7-F19D-0D719C178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[Q2. Do </a:t>
            </a:r>
            <a:r>
              <a:rPr lang="en-HK" dirty="0"/>
              <a:t>others perceive you as arrogant or snobby?]</a:t>
            </a:r>
            <a:endParaRPr lang="en-GB" dirty="0"/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2E0A92C7-040A-DF63-9D4E-B2342ED1ACEE}"/>
              </a:ext>
            </a:extLst>
          </p:cNvPr>
          <p:cNvSpPr txBox="1">
            <a:spLocks/>
          </p:cNvSpPr>
          <p:nvPr/>
        </p:nvSpPr>
        <p:spPr>
          <a:xfrm rot="21121183">
            <a:off x="3969491" y="2759024"/>
            <a:ext cx="4098865" cy="87870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ln w="15875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ln w="15875">
                  <a:noFill/>
                </a:ln>
                <a:solidFill>
                  <a:sysClr val="windowText" lastClr="000000">
                    <a:alpha val="70000"/>
                  </a:sysClr>
                </a:solidFill>
                <a:latin typeface="Pinyon Script" pitchFamily="2" charset="0"/>
              </a:rPr>
              <a:t>Q2. Do others perceive you </a:t>
            </a:r>
            <a:br>
              <a:rPr lang="en-GB" sz="2800" dirty="0">
                <a:ln w="15875">
                  <a:noFill/>
                </a:ln>
                <a:solidFill>
                  <a:sysClr val="windowText" lastClr="000000">
                    <a:alpha val="70000"/>
                  </a:sysClr>
                </a:solidFill>
                <a:latin typeface="Pinyon Script" pitchFamily="2" charset="0"/>
              </a:rPr>
            </a:br>
            <a:r>
              <a:rPr lang="en-GB" sz="2800" dirty="0">
                <a:ln w="15875">
                  <a:noFill/>
                </a:ln>
                <a:solidFill>
                  <a:sysClr val="windowText" lastClr="000000">
                    <a:alpha val="70000"/>
                  </a:sysClr>
                </a:solidFill>
                <a:latin typeface="Pinyon Script" pitchFamily="2" charset="0"/>
              </a:rPr>
              <a:t>as arrogant or snobby?</a:t>
            </a:r>
          </a:p>
        </p:txBody>
      </p:sp>
    </p:spTree>
    <p:extLst>
      <p:ext uri="{BB962C8B-B14F-4D97-AF65-F5344CB8AC3E}">
        <p14:creationId xmlns:p14="http://schemas.microsoft.com/office/powerpoint/2010/main" val="3049098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71CEC5-D451-DC8F-7C35-6F0A6F571A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[Q3. Are you willing to take advantage of others to achieve your goals?]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369C5314-EFE2-EE4F-8B4C-74CBE9FD34D5}"/>
              </a:ext>
            </a:extLst>
          </p:cNvPr>
          <p:cNvSpPr txBox="1">
            <a:spLocks/>
          </p:cNvSpPr>
          <p:nvPr/>
        </p:nvSpPr>
        <p:spPr>
          <a:xfrm rot="21375289">
            <a:off x="3969491" y="2565125"/>
            <a:ext cx="4098865" cy="12665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ln w="15875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ln w="15875">
                  <a:noFill/>
                </a:ln>
                <a:solidFill>
                  <a:sysClr val="windowText" lastClr="000000">
                    <a:alpha val="70000"/>
                  </a:sysClr>
                </a:solidFill>
                <a:latin typeface="Pinyon Script" pitchFamily="2" charset="0"/>
              </a:rPr>
              <a:t>Q3. Are you willing to take advantage of others to achieve your goals?</a:t>
            </a:r>
          </a:p>
        </p:txBody>
      </p:sp>
    </p:spTree>
    <p:extLst>
      <p:ext uri="{BB962C8B-B14F-4D97-AF65-F5344CB8AC3E}">
        <p14:creationId xmlns:p14="http://schemas.microsoft.com/office/powerpoint/2010/main" val="783896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2BB2FE-5EFD-A9A5-FD8D-923E0F4307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[Q4. Do you fantasise of unlimited success, power, brilliance, beauty etc.?]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5A0C2402-D19D-ACD1-95C0-EBADD7E4F599}"/>
              </a:ext>
            </a:extLst>
          </p:cNvPr>
          <p:cNvSpPr txBox="1">
            <a:spLocks/>
          </p:cNvSpPr>
          <p:nvPr/>
        </p:nvSpPr>
        <p:spPr>
          <a:xfrm rot="20889185">
            <a:off x="4195913" y="2547708"/>
            <a:ext cx="4098865" cy="12665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ln w="15875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ln w="15875">
                  <a:noFill/>
                </a:ln>
                <a:solidFill>
                  <a:sysClr val="windowText" lastClr="000000">
                    <a:alpha val="70000"/>
                  </a:sysClr>
                </a:solidFill>
                <a:latin typeface="Pinyon Script" pitchFamily="2" charset="0"/>
              </a:rPr>
              <a:t>Q4. Do you fantasise of unlimited success, power, brilliance, beauty etc.?</a:t>
            </a:r>
          </a:p>
        </p:txBody>
      </p:sp>
    </p:spTree>
    <p:extLst>
      <p:ext uri="{BB962C8B-B14F-4D97-AF65-F5344CB8AC3E}">
        <p14:creationId xmlns:p14="http://schemas.microsoft.com/office/powerpoint/2010/main" val="2589398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855DFF-E78B-22F9-E6FC-E90EAF1677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[Q5. Are you unwilling to identify with feelings and needs of others?]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F82AD74F-249A-C2FB-B17A-A7DC03AB926F}"/>
              </a:ext>
            </a:extLst>
          </p:cNvPr>
          <p:cNvSpPr txBox="1">
            <a:spLocks/>
          </p:cNvSpPr>
          <p:nvPr/>
        </p:nvSpPr>
        <p:spPr>
          <a:xfrm>
            <a:off x="3821444" y="2373537"/>
            <a:ext cx="4098865" cy="12665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ln w="15875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ln w="15875">
                  <a:noFill/>
                </a:ln>
                <a:solidFill>
                  <a:sysClr val="windowText" lastClr="000000">
                    <a:alpha val="70000"/>
                  </a:sysClr>
                </a:solidFill>
                <a:latin typeface="Pinyon Script" pitchFamily="2" charset="0"/>
              </a:rPr>
              <a:t>Q5. Are you unwilling to identify with feelings and needs of others?</a:t>
            </a:r>
          </a:p>
        </p:txBody>
      </p:sp>
    </p:spTree>
    <p:extLst>
      <p:ext uri="{BB962C8B-B14F-4D97-AF65-F5344CB8AC3E}">
        <p14:creationId xmlns:p14="http://schemas.microsoft.com/office/powerpoint/2010/main" val="421753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7DACC9-5565-2B9F-BDCA-60DBF86138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ln w="12700">
                  <a:solidFill>
                    <a:schemeClr val="tx1"/>
                  </a:solidFill>
                </a:ln>
              </a:rPr>
              <a:t>[Q6. Do you often believe that others are envious of you?]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EB7A3AE7-5C7B-93E1-0AA8-9A9F502B986D}"/>
              </a:ext>
            </a:extLst>
          </p:cNvPr>
          <p:cNvSpPr txBox="1">
            <a:spLocks/>
          </p:cNvSpPr>
          <p:nvPr/>
        </p:nvSpPr>
        <p:spPr>
          <a:xfrm rot="176241">
            <a:off x="3743067" y="2550019"/>
            <a:ext cx="4098865" cy="87870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ln w="15875">
                  <a:solidFill>
                    <a:schemeClr val="tx1"/>
                  </a:solidFill>
                </a:ln>
                <a:solidFill>
                  <a:srgbClr val="FFFF00"/>
                </a:solidFill>
                <a:effectLst/>
                <a:latin typeface="Gmarket Sans TTF Bold" panose="02000000000000000000" pitchFamily="2" charset="-128"/>
                <a:ea typeface="Gmarket Sans TTF Bold" panose="02000000000000000000" pitchFamily="2" charset="-128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ln w="15875">
                  <a:noFill/>
                </a:ln>
                <a:solidFill>
                  <a:sysClr val="windowText" lastClr="000000">
                    <a:alpha val="70000"/>
                  </a:sysClr>
                </a:solidFill>
                <a:latin typeface="Pinyon Script" pitchFamily="2" charset="0"/>
              </a:rPr>
              <a:t>Q6. Do you often believe that others are envious of you?</a:t>
            </a:r>
          </a:p>
        </p:txBody>
      </p:sp>
    </p:spTree>
    <p:extLst>
      <p:ext uri="{BB962C8B-B14F-4D97-AF65-F5344CB8AC3E}">
        <p14:creationId xmlns:p14="http://schemas.microsoft.com/office/powerpoint/2010/main" val="994521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>
            <a:extLst>
              <a:ext uri="{FF2B5EF4-FFF2-40B4-BE49-F238E27FC236}">
                <a16:creationId xmlns:a16="http://schemas.microsoft.com/office/drawing/2014/main" id="{197B8607-34AD-FA2C-846F-23F7933A93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wrap="square" lIns="91440" tIns="45720" rIns="91440" bIns="45720" rtlCol="0" anchor="ctr">
            <a:spAutoFit/>
          </a:bodyPr>
          <a:lstStyle/>
          <a:p>
            <a:pPr marL="0" indent="0" algn="r">
              <a:spcBef>
                <a:spcPct val="0"/>
              </a:spcBef>
              <a:buNone/>
            </a:pPr>
            <a:r>
              <a:rPr lang="en-GB" sz="16600" dirty="0">
                <a:solidFill>
                  <a:schemeClr val="bg1"/>
                </a:solidFill>
                <a:latin typeface="KIK" pitchFamily="2" charset="0"/>
                <a:ea typeface="+mj-ea"/>
                <a:cs typeface="+mj-cs"/>
              </a:rPr>
              <a:t>(NPD)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B5A9B8-7225-5B11-B99C-AC17F2A509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wrap="square" anchor="ctr">
            <a:spAutoFit/>
          </a:bodyPr>
          <a:lstStyle/>
          <a:p>
            <a:pPr algn="l"/>
            <a:r>
              <a:rPr lang="en-GB" sz="16600" dirty="0">
                <a:solidFill>
                  <a:schemeClr val="accent1"/>
                </a:solidFill>
                <a:latin typeface="KIK" pitchFamily="2" charset="0"/>
              </a:rPr>
              <a:t>Narcissism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DC1AA-0C72-08DD-28D6-EFF39D0A22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6594" y="333375"/>
            <a:ext cx="590362" cy="307777"/>
          </a:xfrm>
        </p:spPr>
        <p:txBody>
          <a:bodyPr/>
          <a:lstStyle/>
          <a:p>
            <a:r>
              <a:rPr lang="en-GB" dirty="0"/>
              <a:t>IVE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C2112B-E8E4-4E8B-A76A-AB1E090EF1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POWERPOINT TEMPLATE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978E9B6-AF8E-AEA0-7631-1198D29A4F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26152" y="333375"/>
            <a:ext cx="1473201" cy="307777"/>
          </a:xfrm>
        </p:spPr>
        <p:txBody>
          <a:bodyPr/>
          <a:lstStyle/>
          <a:p>
            <a:r>
              <a:rPr lang="en-GB" dirty="0"/>
              <a:t>LOVE DIVE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C12486-0015-1E14-56E3-331C1CEAF6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6304" y="333375"/>
            <a:ext cx="2730500" cy="307777"/>
          </a:xfrm>
        </p:spPr>
        <p:txBody>
          <a:bodyPr/>
          <a:lstStyle/>
          <a:p>
            <a:r>
              <a:rPr lang="en-GB" b="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THE 2ND SINGLE ALBUM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F5B1CE5-5A28-DD17-2A00-FC7769CD9E1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@DSTORYCO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9A0AEB1-B2C8-5567-0E7E-2CD0B857809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5324" y="3917946"/>
            <a:ext cx="5608321" cy="238526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GB" sz="1600" b="1" dirty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KEY CHARACTERISTICS</a:t>
            </a:r>
          </a:p>
          <a:p>
            <a:pPr>
              <a:lnSpc>
                <a:spcPct val="200000"/>
              </a:lnSpc>
            </a:pPr>
            <a:r>
              <a:rPr lang="en-GB" sz="1600" b="1" dirty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STATISTICS</a:t>
            </a:r>
          </a:p>
          <a:p>
            <a:pPr>
              <a:lnSpc>
                <a:spcPct val="200000"/>
              </a:lnSpc>
            </a:pPr>
            <a:r>
              <a:rPr lang="en-GB" sz="1600" b="1" dirty="0">
                <a:solidFill>
                  <a:schemeClr val="bg1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4 TYPES OF NARCISSISTS</a:t>
            </a:r>
          </a:p>
          <a:p>
            <a:pPr>
              <a:lnSpc>
                <a:spcPct val="200000"/>
              </a:lnSpc>
            </a:pPr>
            <a:r>
              <a:rPr lang="en-GB" dirty="0"/>
              <a:t>HOW TO RESPOND TO GASLIGHTING</a:t>
            </a:r>
            <a:endParaRPr lang="en-GB" sz="1600" b="1" dirty="0">
              <a:solidFill>
                <a:schemeClr val="bg1"/>
              </a:solidFill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80EDBBF8-075F-0A2F-FEA8-C012A005B133}"/>
              </a:ext>
            </a:extLst>
          </p:cNvPr>
          <p:cNvSpPr/>
          <p:nvPr/>
        </p:nvSpPr>
        <p:spPr>
          <a:xfrm>
            <a:off x="4806950" y="1751792"/>
            <a:ext cx="333375" cy="603250"/>
          </a:xfrm>
          <a:prstGeom prst="parallelogram">
            <a:avLst>
              <a:gd name="adj" fmla="val 5896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9687B464-0E0B-0DA6-04E9-6765A1577790}"/>
              </a:ext>
            </a:extLst>
          </p:cNvPr>
          <p:cNvSpPr/>
          <p:nvPr/>
        </p:nvSpPr>
        <p:spPr>
          <a:xfrm>
            <a:off x="7125549" y="1751792"/>
            <a:ext cx="333375" cy="603250"/>
          </a:xfrm>
          <a:prstGeom prst="parallelogram">
            <a:avLst>
              <a:gd name="adj" fmla="val 5896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Heart 23">
            <a:extLst>
              <a:ext uri="{FF2B5EF4-FFF2-40B4-BE49-F238E27FC236}">
                <a16:creationId xmlns:a16="http://schemas.microsoft.com/office/drawing/2014/main" id="{12244310-A10F-78B1-CA72-D95F922736C9}"/>
              </a:ext>
            </a:extLst>
          </p:cNvPr>
          <p:cNvSpPr/>
          <p:nvPr/>
        </p:nvSpPr>
        <p:spPr>
          <a:xfrm>
            <a:off x="4713839" y="1952435"/>
            <a:ext cx="328475" cy="3039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Heart 24">
            <a:extLst>
              <a:ext uri="{FF2B5EF4-FFF2-40B4-BE49-F238E27FC236}">
                <a16:creationId xmlns:a16="http://schemas.microsoft.com/office/drawing/2014/main" id="{09F2DD7D-68B5-3AEC-4DC6-DFACA0B4DE91}"/>
              </a:ext>
            </a:extLst>
          </p:cNvPr>
          <p:cNvSpPr/>
          <p:nvPr/>
        </p:nvSpPr>
        <p:spPr>
          <a:xfrm>
            <a:off x="7028978" y="1952434"/>
            <a:ext cx="328475" cy="3039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053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222F0DDE-7205-0B98-A99E-9DBC6F37DFC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1637" y="810706"/>
            <a:ext cx="10485245" cy="571392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688571-2869-0268-0DFE-B93A21691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KEY TRAITS </a:t>
            </a:r>
          </a:p>
          <a:p>
            <a:r>
              <a:rPr lang="en-GB" dirty="0"/>
              <a:t>OF NARCISSISM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023EBB-1F0D-2576-643B-2B0DFA040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ENTITLEMENT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BF33AA9-0190-7B98-A694-6596B64495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715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/>
      </p:transition>
    </mc:Choice>
    <mc:Fallback xmlns:a16="http://schemas.microsoft.com/office/drawing/2014/main" xmlns:a14="http://schemas.microsoft.com/office/drawing/2010/main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picture containing person, posing, decorated&#10;&#10;Description automatically generated">
            <a:extLst>
              <a:ext uri="{FF2B5EF4-FFF2-40B4-BE49-F238E27FC236}">
                <a16:creationId xmlns:a16="http://schemas.microsoft.com/office/drawing/2014/main" id="{51ACF2C6-1BAD-F508-D6E3-50CA1669F83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t="20875" b="42807"/>
          <a:stretch/>
        </p:blipFill>
        <p:spPr>
          <a:xfrm>
            <a:off x="1571637" y="810706"/>
            <a:ext cx="10485245" cy="57139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1B153-1E3B-AB8F-0C94-4F9F21293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910" y="5822948"/>
            <a:ext cx="3188518" cy="669927"/>
          </a:xfrm>
        </p:spPr>
        <p:txBody>
          <a:bodyPr/>
          <a:lstStyle/>
          <a:p>
            <a:r>
              <a:rPr lang="en-GB" dirty="0"/>
              <a:t>KEY TRAITS </a:t>
            </a:r>
          </a:p>
          <a:p>
            <a:r>
              <a:rPr lang="en-GB" dirty="0"/>
              <a:t>OF NARCISSISM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B361A87-B670-A5A4-BDA9-861B34F09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grandiosity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281C08-20D7-5CB7-55B3-CF209DAF08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68881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isContent="1"/>
      </p:transition>
    </mc:Choice>
    <mc:Fallback xmlns:a16="http://schemas.microsoft.com/office/drawing/2014/main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1ACF2C6-1BAD-F508-D6E3-50CA1669F83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16332" t="25336" r="17596" b="50666"/>
          <a:stretch/>
        </p:blipFill>
        <p:spPr>
          <a:xfrm>
            <a:off x="1571637" y="810706"/>
            <a:ext cx="10485245" cy="57139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1B153-1E3B-AB8F-0C94-4F9F21293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910" y="5822948"/>
            <a:ext cx="3188518" cy="669927"/>
          </a:xfrm>
        </p:spPr>
        <p:txBody>
          <a:bodyPr/>
          <a:lstStyle/>
          <a:p>
            <a:r>
              <a:rPr lang="en-GB" dirty="0"/>
              <a:t>KEY TRAITS </a:t>
            </a:r>
          </a:p>
          <a:p>
            <a:r>
              <a:rPr lang="en-GB" dirty="0"/>
              <a:t>OF NARCISSISM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B361A87-B670-A5A4-BDA9-861B34F09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Lack of empathy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281C08-20D7-5CB7-55B3-CF209DAF08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7247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isContent="1"/>
      </p:transition>
    </mc:Choice>
    <mc:Fallback xmlns:a16="http://schemas.microsoft.com/office/drawing/2014/main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BC09B4-2CA6-50A2-2F12-4673DCBAC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NARCISSISM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475BB2-CBCA-03CA-5697-C87E46B8A5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64832" y="1019598"/>
            <a:ext cx="3548114" cy="5323468"/>
          </a:xfrm>
          <a:prstGeom prst="roundRect">
            <a:avLst>
              <a:gd name="adj" fmla="val 5456"/>
            </a:avLst>
          </a:prstGeom>
          <a:effectLst>
            <a:outerShdw blurRad="216839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B835992-B0F4-5542-5A7A-849BEC5D1F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463544">
            <a:off x="4364832" y="1019598"/>
            <a:ext cx="3548114" cy="5323468"/>
          </a:xfrm>
          <a:prstGeom prst="roundRect">
            <a:avLst>
              <a:gd name="adj" fmla="val 5456"/>
            </a:avLst>
          </a:prstGeom>
          <a:effectLst>
            <a:outerShdw blurRad="216839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4D7886-674F-3918-471C-CA11246225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466162">
            <a:off x="4364832" y="1007802"/>
            <a:ext cx="3548114" cy="5323468"/>
          </a:xfrm>
          <a:prstGeom prst="roundRect">
            <a:avLst>
              <a:gd name="adj" fmla="val 5456"/>
            </a:avLst>
          </a:prstGeom>
          <a:effectLst>
            <a:outerShdw blurRad="216839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 descr="A picture containing person, child, decorated&#10;&#10;Description automatically generated">
            <a:extLst>
              <a:ext uri="{FF2B5EF4-FFF2-40B4-BE49-F238E27FC236}">
                <a16:creationId xmlns:a16="http://schemas.microsoft.com/office/drawing/2014/main" id="{536D4A12-E218-9169-CEEA-D9B3F8D775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329712">
            <a:off x="4364832" y="1013712"/>
            <a:ext cx="3548114" cy="5323468"/>
          </a:xfrm>
          <a:prstGeom prst="roundRect">
            <a:avLst>
              <a:gd name="adj" fmla="val 5456"/>
            </a:avLst>
          </a:prstGeom>
          <a:effectLst>
            <a:outerShdw blurRad="216839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174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0"/>
    </mc:Choice>
    <mc:Fallback xmlns:a16="http://schemas.microsoft.com/office/drawing/2014/main" xmlns="">
      <p:transition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BC09B4-2CA6-50A2-2F12-4673DCBAC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NARCISSISM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BFE418-533E-BB0B-52BC-61A2E16752A1}"/>
              </a:ext>
            </a:extLst>
          </p:cNvPr>
          <p:cNvSpPr txBox="1"/>
          <p:nvPr/>
        </p:nvSpPr>
        <p:spPr>
          <a:xfrm>
            <a:off x="366823" y="4875192"/>
            <a:ext cx="2863565" cy="923330"/>
          </a:xfrm>
          <a:prstGeom prst="rect">
            <a:avLst/>
          </a:prstGeom>
          <a:noFill/>
          <a:effectLst>
            <a:outerShdw blurRad="106635" dir="5400000" algn="ctr" rotWithShape="0">
              <a:schemeClr val="bg1">
                <a:alpha val="6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latin typeface="KIK" pitchFamily="2" charset="0"/>
              </a:rPr>
              <a:t>GRANDIOSE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46797D-66A9-CF52-F24F-DE6EBB9C7415}"/>
              </a:ext>
            </a:extLst>
          </p:cNvPr>
          <p:cNvSpPr txBox="1"/>
          <p:nvPr/>
        </p:nvSpPr>
        <p:spPr>
          <a:xfrm>
            <a:off x="3231753" y="4875192"/>
            <a:ext cx="2863565" cy="923330"/>
          </a:xfrm>
          <a:prstGeom prst="rect">
            <a:avLst/>
          </a:prstGeom>
          <a:noFill/>
          <a:effectLst>
            <a:outerShdw blurRad="106635" dir="5400000" algn="ctr" rotWithShape="0">
              <a:schemeClr val="bg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latin typeface="KIK" pitchFamily="2" charset="0"/>
              </a:rPr>
              <a:t>MALIGNANT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F66175-9318-CEA7-63F2-904B8813F0E9}"/>
              </a:ext>
            </a:extLst>
          </p:cNvPr>
          <p:cNvSpPr txBox="1"/>
          <p:nvPr/>
        </p:nvSpPr>
        <p:spPr>
          <a:xfrm>
            <a:off x="6096683" y="4875192"/>
            <a:ext cx="2863565" cy="923330"/>
          </a:xfrm>
          <a:prstGeom prst="rect">
            <a:avLst/>
          </a:prstGeom>
          <a:noFill/>
          <a:effectLst>
            <a:outerShdw blurRad="106635" dir="5400000" algn="ctr" rotWithShape="0">
              <a:schemeClr val="bg1">
                <a:alpha val="6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latin typeface="KIK" pitchFamily="2" charset="0"/>
              </a:rPr>
              <a:t>COVERT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186BA2-CC38-71F3-5297-08DE19DA2B66}"/>
              </a:ext>
            </a:extLst>
          </p:cNvPr>
          <p:cNvSpPr txBox="1"/>
          <p:nvPr/>
        </p:nvSpPr>
        <p:spPr>
          <a:xfrm>
            <a:off x="8961612" y="4875192"/>
            <a:ext cx="2863565" cy="923330"/>
          </a:xfrm>
          <a:prstGeom prst="rect">
            <a:avLst/>
          </a:prstGeom>
          <a:noFill/>
          <a:effectLst>
            <a:outerShdw blurRad="106635" dir="5400000" algn="ctr" rotWithShape="0">
              <a:schemeClr val="bg1">
                <a:alpha val="6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latin typeface="KIK" pitchFamily="2" charset="0"/>
              </a:rPr>
              <a:t>COMMUNAL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A304D4B8-66C4-E013-5671-E465B027E836}"/>
              </a:ext>
            </a:extLst>
          </p:cNvPr>
          <p:cNvSpPr txBox="1">
            <a:spLocks/>
          </p:cNvSpPr>
          <p:nvPr/>
        </p:nvSpPr>
        <p:spPr>
          <a:xfrm>
            <a:off x="366823" y="5816329"/>
            <a:ext cx="2863566" cy="55688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0" b="1" i="0" kern="1200">
                <a:solidFill>
                  <a:schemeClr val="accent4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GB" sz="1050" dirty="0">
                <a:solidFill>
                  <a:schemeClr val="bg1"/>
                </a:solidFill>
              </a:rPr>
              <a:t>“I’M BETTER THAN YOU, </a:t>
            </a:r>
            <a:br>
              <a:rPr lang="en-GB" sz="1050" dirty="0">
                <a:solidFill>
                  <a:schemeClr val="bg1"/>
                </a:solidFill>
              </a:rPr>
            </a:br>
            <a:r>
              <a:rPr lang="en-GB" sz="1050" dirty="0">
                <a:solidFill>
                  <a:schemeClr val="bg1"/>
                </a:solidFill>
              </a:rPr>
              <a:t>AND I KNOW IT”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95FDD439-7A20-40E5-4658-B393B54B6728}"/>
              </a:ext>
            </a:extLst>
          </p:cNvPr>
          <p:cNvSpPr txBox="1">
            <a:spLocks/>
          </p:cNvSpPr>
          <p:nvPr/>
        </p:nvSpPr>
        <p:spPr>
          <a:xfrm>
            <a:off x="3231752" y="5816329"/>
            <a:ext cx="2863566" cy="55688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0" b="1" i="0" kern="1200">
                <a:solidFill>
                  <a:schemeClr val="accent4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GB" sz="1050" dirty="0">
                <a:solidFill>
                  <a:schemeClr val="bg1"/>
                </a:solidFill>
              </a:rPr>
              <a:t>“I WILL DO WHATEVER IT TAKES TO GET WHAT I WANT” 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C195BE9-2B67-91FC-1D33-B8A5CEA8DA4E}"/>
              </a:ext>
            </a:extLst>
          </p:cNvPr>
          <p:cNvSpPr txBox="1">
            <a:spLocks/>
          </p:cNvSpPr>
          <p:nvPr/>
        </p:nvSpPr>
        <p:spPr>
          <a:xfrm>
            <a:off x="6096681" y="5816329"/>
            <a:ext cx="2863566" cy="55688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0" b="1" i="0" kern="1200">
                <a:solidFill>
                  <a:schemeClr val="accent4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GB" sz="1050" dirty="0">
                <a:solidFill>
                  <a:schemeClr val="bg1"/>
                </a:solidFill>
              </a:rPr>
              <a:t>I’M A GREAT ARTIST BUT THE WORLD NEVER NOTICED”</a:t>
            </a: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03D874F3-8D3A-E6F4-334A-B56D21206D38}"/>
              </a:ext>
            </a:extLst>
          </p:cNvPr>
          <p:cNvSpPr txBox="1">
            <a:spLocks/>
          </p:cNvSpPr>
          <p:nvPr/>
        </p:nvSpPr>
        <p:spPr>
          <a:xfrm>
            <a:off x="8961610" y="5816329"/>
            <a:ext cx="2863566" cy="55688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0" b="1" i="0" kern="1200">
                <a:solidFill>
                  <a:schemeClr val="accent4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GB" sz="1050" dirty="0">
                <a:solidFill>
                  <a:schemeClr val="bg1"/>
                </a:solidFill>
              </a:rPr>
              <a:t>“LOOK AT ALL THE GREAT THINGS I’VE DONE FOR THE WORLD!”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475BB2-CBCA-03CA-5697-C87E46B8A5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333356">
            <a:off x="9205525" y="960110"/>
            <a:ext cx="2423409" cy="3636000"/>
          </a:xfrm>
          <a:prstGeom prst="roundRect">
            <a:avLst>
              <a:gd name="adj" fmla="val 5456"/>
            </a:avLst>
          </a:prstGeom>
          <a:effectLst>
            <a:outerShdw blurRad="216839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B835992-B0F4-5542-5A7A-849BEC5D1F1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21437518">
            <a:off x="586901" y="1056348"/>
            <a:ext cx="2423409" cy="3636000"/>
          </a:xfrm>
          <a:prstGeom prst="roundRect">
            <a:avLst>
              <a:gd name="adj" fmla="val 5456"/>
            </a:avLst>
          </a:prstGeom>
          <a:effectLst>
            <a:outerShdw blurRad="216839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4D7886-674F-3918-471C-CA11246225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 rot="183610">
            <a:off x="3451830" y="913431"/>
            <a:ext cx="2423409" cy="3636000"/>
          </a:xfrm>
          <a:prstGeom prst="roundRect">
            <a:avLst>
              <a:gd name="adj" fmla="val 5456"/>
            </a:avLst>
          </a:prstGeom>
          <a:effectLst>
            <a:outerShdw blurRad="216839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 descr="A picture containing person, child, decorated&#10;&#10;Description automatically generated">
            <a:extLst>
              <a:ext uri="{FF2B5EF4-FFF2-40B4-BE49-F238E27FC236}">
                <a16:creationId xmlns:a16="http://schemas.microsoft.com/office/drawing/2014/main" id="{536D4A12-E218-9169-CEEA-D9B3F8D775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391528">
            <a:off x="6316758" y="1101927"/>
            <a:ext cx="2423409" cy="3636000"/>
          </a:xfrm>
          <a:prstGeom prst="roundRect">
            <a:avLst>
              <a:gd name="adj" fmla="val 5456"/>
            </a:avLst>
          </a:prstGeom>
          <a:effectLst>
            <a:outerShdw blurRad="216839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6877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a16="http://schemas.microsoft.com/office/drawing/2014/main" xmlns:p14="http://schemas.microsoft.com/office/powerpoint/2010/main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2D597A5-73E9-24B2-9E1E-87EE4BCB9D72}"/>
              </a:ext>
            </a:extLst>
          </p:cNvPr>
          <p:cNvSpPr txBox="1"/>
          <p:nvPr/>
        </p:nvSpPr>
        <p:spPr>
          <a:xfrm>
            <a:off x="230819" y="230636"/>
            <a:ext cx="31646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b="1" dirty="0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“LOVE DIVE” POWERPOINT TEMPLATE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CB0882-C7C7-AAD2-8E5A-41A55BB4A9C1}"/>
              </a:ext>
            </a:extLst>
          </p:cNvPr>
          <p:cNvSpPr txBox="1"/>
          <p:nvPr/>
        </p:nvSpPr>
        <p:spPr>
          <a:xfrm>
            <a:off x="9556355" y="230636"/>
            <a:ext cx="24048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50" b="1" dirty="0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STATISTICS OF NARCISSISM</a:t>
            </a:r>
          </a:p>
        </p:txBody>
      </p:sp>
      <p:pic>
        <p:nvPicPr>
          <p:cNvPr id="9" name="Picture 8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0FE55A7D-FF9F-C1F8-C965-9C3AEB1E6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8084" y="793042"/>
            <a:ext cx="4515830" cy="272374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36A95B5-47ED-A1BF-D9B8-4DBA37CE8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400" y="887141"/>
            <a:ext cx="339755" cy="432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icture containing water, outdoor&#10;&#10;Description automatically generated">
            <a:extLst>
              <a:ext uri="{FF2B5EF4-FFF2-40B4-BE49-F238E27FC236}">
                <a16:creationId xmlns:a16="http://schemas.microsoft.com/office/drawing/2014/main" id="{B6E0F5DB-DF77-A3B7-2CBB-179B81ACF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5483" y="2851480"/>
            <a:ext cx="4367041" cy="3345339"/>
          </a:xfrm>
          <a:prstGeom prst="rect">
            <a:avLst/>
          </a:prstGeom>
        </p:spPr>
      </p:pic>
      <p:pic>
        <p:nvPicPr>
          <p:cNvPr id="7" name="Picture 6" descr="A picture containing text, water&#10;&#10;Description automatically generated">
            <a:extLst>
              <a:ext uri="{FF2B5EF4-FFF2-40B4-BE49-F238E27FC236}">
                <a16:creationId xmlns:a16="http://schemas.microsoft.com/office/drawing/2014/main" id="{9220B388-F028-7255-BD63-B016C4D29F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8084" y="2851480"/>
            <a:ext cx="4515830" cy="34833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15D269-5DB9-0B3F-1879-E94CD00CA757}"/>
              </a:ext>
            </a:extLst>
          </p:cNvPr>
          <p:cNvSpPr txBox="1"/>
          <p:nvPr/>
        </p:nvSpPr>
        <p:spPr>
          <a:xfrm>
            <a:off x="4048001" y="4255237"/>
            <a:ext cx="4095993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7600" dirty="0">
                <a:latin typeface="KIK" pitchFamily="2" charset="0"/>
              </a:rPr>
              <a:t>STATISTICS</a:t>
            </a:r>
          </a:p>
        </p:txBody>
      </p:sp>
    </p:spTree>
    <p:extLst>
      <p:ext uri="{BB962C8B-B14F-4D97-AF65-F5344CB8AC3E}">
        <p14:creationId xmlns:p14="http://schemas.microsoft.com/office/powerpoint/2010/main" val="26417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2D597A5-73E9-24B2-9E1E-87EE4BCB9D72}"/>
              </a:ext>
            </a:extLst>
          </p:cNvPr>
          <p:cNvSpPr txBox="1"/>
          <p:nvPr/>
        </p:nvSpPr>
        <p:spPr>
          <a:xfrm>
            <a:off x="230819" y="230636"/>
            <a:ext cx="31646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b="1" dirty="0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“LOVE DIVE” POWERPOINT TEMPLATE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CB0882-C7C7-AAD2-8E5A-41A55BB4A9C1}"/>
              </a:ext>
            </a:extLst>
          </p:cNvPr>
          <p:cNvSpPr txBox="1"/>
          <p:nvPr/>
        </p:nvSpPr>
        <p:spPr>
          <a:xfrm>
            <a:off x="9556355" y="230636"/>
            <a:ext cx="24048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50" b="1" dirty="0">
                <a:solidFill>
                  <a:srgbClr val="C9E5ED"/>
                </a:solidFill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STATISTICS OF NARCISSISM</a:t>
            </a:r>
          </a:p>
        </p:txBody>
      </p:sp>
      <p:pic>
        <p:nvPicPr>
          <p:cNvPr id="9" name="Picture 8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0FE55A7D-FF9F-C1F8-C965-9C3AEB1E6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885" y="793041"/>
            <a:ext cx="9398231" cy="566858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36A95B5-47ED-A1BF-D9B8-4DBA37CE8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955" y="988878"/>
            <a:ext cx="707090" cy="89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icture containing water, outdoor&#10;&#10;Description automatically generated">
            <a:extLst>
              <a:ext uri="{FF2B5EF4-FFF2-40B4-BE49-F238E27FC236}">
                <a16:creationId xmlns:a16="http://schemas.microsoft.com/office/drawing/2014/main" id="{B6E0F5DB-DF77-A3B7-2CBB-179B81ACF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60000">
            <a:off x="1557966" y="1719141"/>
            <a:ext cx="9088575" cy="6962235"/>
          </a:xfrm>
          <a:prstGeom prst="rect">
            <a:avLst/>
          </a:prstGeom>
        </p:spPr>
      </p:pic>
      <p:pic>
        <p:nvPicPr>
          <p:cNvPr id="7" name="Picture 6" descr="A picture containing text, water&#10;&#10;Description automatically generated">
            <a:extLst>
              <a:ext uri="{FF2B5EF4-FFF2-40B4-BE49-F238E27FC236}">
                <a16:creationId xmlns:a16="http://schemas.microsoft.com/office/drawing/2014/main" id="{9220B388-F028-7255-BD63-B016C4D29F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6885" y="5077010"/>
            <a:ext cx="9398231" cy="72493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15D269-5DB9-0B3F-1879-E94CD00CA757}"/>
              </a:ext>
            </a:extLst>
          </p:cNvPr>
          <p:cNvSpPr txBox="1"/>
          <p:nvPr/>
        </p:nvSpPr>
        <p:spPr>
          <a:xfrm>
            <a:off x="1730861" y="7998475"/>
            <a:ext cx="873027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600" dirty="0">
                <a:latin typeface="KIK" pitchFamily="2" charset="0"/>
              </a:rPr>
              <a:t>STATISTICS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342A85-DF21-41E1-B02A-7B7807588F63}"/>
              </a:ext>
            </a:extLst>
          </p:cNvPr>
          <p:cNvGrpSpPr/>
          <p:nvPr/>
        </p:nvGrpSpPr>
        <p:grpSpPr>
          <a:xfrm>
            <a:off x="2660313" y="2545048"/>
            <a:ext cx="7065818" cy="3011464"/>
            <a:chOff x="2660313" y="2545048"/>
            <a:chExt cx="7065818" cy="301146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6E8C434-9D49-2C2C-3F4A-770A058491BE}"/>
                </a:ext>
              </a:extLst>
            </p:cNvPr>
            <p:cNvSpPr txBox="1"/>
            <p:nvPr/>
          </p:nvSpPr>
          <p:spPr>
            <a:xfrm rot="21540000">
              <a:off x="2938967" y="4787071"/>
              <a:ext cx="650851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4400" b="1" dirty="0">
                  <a:latin typeface="Gmarket Sans TTF Bold" panose="02000000000000000000" pitchFamily="2" charset="-128"/>
                  <a:ea typeface="Gmarket Sans TTF Bold" panose="02000000000000000000" pitchFamily="2" charset="-128"/>
                </a:rPr>
                <a:t>HAVE NARCISSISM </a:t>
              </a:r>
            </a:p>
          </p:txBody>
        </p:sp>
        <p:pic>
          <p:nvPicPr>
            <p:cNvPr id="21" name="Picture 20" descr="Shape&#10;&#10;Description automatically generated with medium confidence">
              <a:extLst>
                <a:ext uri="{FF2B5EF4-FFF2-40B4-BE49-F238E27FC236}">
                  <a16:creationId xmlns:a16="http://schemas.microsoft.com/office/drawing/2014/main" id="{91B77115-DCE6-67B3-4FFC-D949F90A8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21540000">
              <a:off x="2660313" y="2545048"/>
              <a:ext cx="7065818" cy="2123790"/>
            </a:xfrm>
            <a:prstGeom prst="rect">
              <a:avLst/>
            </a:prstGeom>
          </p:spPr>
        </p:pic>
        <p:sp>
          <p:nvSpPr>
            <p:cNvPr id="19" name="Heart 18">
              <a:extLst>
                <a:ext uri="{FF2B5EF4-FFF2-40B4-BE49-F238E27FC236}">
                  <a16:creationId xmlns:a16="http://schemas.microsoft.com/office/drawing/2014/main" id="{F457821A-CDCC-7B43-40B9-5A7F92DBF2A4}"/>
                </a:ext>
              </a:extLst>
            </p:cNvPr>
            <p:cNvSpPr/>
            <p:nvPr/>
          </p:nvSpPr>
          <p:spPr>
            <a:xfrm>
              <a:off x="3840782" y="2825487"/>
              <a:ext cx="397455" cy="367810"/>
            </a:xfrm>
            <a:prstGeom prst="hear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620060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a16="http://schemas.microsoft.com/office/drawing/2014/main" xmlns:a14="http://schemas.microsoft.com/office/drawing/2010/main" xmlns:p14="http://schemas.microsoft.com/office/powerpoint/2010/main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IVE Love Dive">
      <a:dk1>
        <a:srgbClr val="000000"/>
      </a:dk1>
      <a:lt1>
        <a:srgbClr val="FFFFFF"/>
      </a:lt1>
      <a:dk2>
        <a:srgbClr val="051323"/>
      </a:dk2>
      <a:lt2>
        <a:srgbClr val="E7E6E6"/>
      </a:lt2>
      <a:accent1>
        <a:srgbClr val="2180F9"/>
      </a:accent1>
      <a:accent2>
        <a:srgbClr val="1BA7FF"/>
      </a:accent2>
      <a:accent3>
        <a:srgbClr val="F372EB"/>
      </a:accent3>
      <a:accent4>
        <a:srgbClr val="F52E8B"/>
      </a:accent4>
      <a:accent5>
        <a:srgbClr val="F56C92"/>
      </a:accent5>
      <a:accent6>
        <a:srgbClr val="E6007D"/>
      </a:accent6>
      <a:hlink>
        <a:srgbClr val="2180F9"/>
      </a:hlink>
      <a:folHlink>
        <a:srgbClr val="0513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rial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</TotalTime>
  <Words>540</Words>
  <Application>Microsoft Office PowerPoint</Application>
  <PresentationFormat>Widescreen</PresentationFormat>
  <Paragraphs>98</Paragraphs>
  <Slides>17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SWIM Villanelle 2.0 TRIAL Mediu</vt:lpstr>
      <vt:lpstr>Gmarket Sans TTF Bold</vt:lpstr>
      <vt:lpstr>Pinyon Script</vt:lpstr>
      <vt:lpstr>Arial</vt:lpstr>
      <vt:lpstr>Gmarket Sans TTF Medium</vt:lpstr>
      <vt:lpstr>KIK</vt:lpstr>
      <vt:lpstr>Office Theme</vt:lpstr>
      <vt:lpstr>PowerPoint Presentation</vt:lpstr>
      <vt:lpstr>Narcissism</vt:lpstr>
      <vt:lpstr>ENTITLEMENT</vt:lpstr>
      <vt:lpstr>grandiosity</vt:lpstr>
      <vt:lpstr>Lack of empathy</vt:lpstr>
      <vt:lpstr>TYPES OF NARCISSISM </vt:lpstr>
      <vt:lpstr>TYPES OF NARCISSISM </vt:lpstr>
      <vt:lpstr>PowerPoint Presentation</vt:lpstr>
      <vt:lpstr>PowerPoint Presentation</vt:lpstr>
      <vt:lpstr>PowerPoint Presentation</vt:lpstr>
      <vt:lpstr>gaslighting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 Story Productions @dstoryco</dc:creator>
  <cp:lastModifiedBy>Barney Yau</cp:lastModifiedBy>
  <cp:revision>36</cp:revision>
  <dcterms:created xsi:type="dcterms:W3CDTF">2022-09-05T11:28:29Z</dcterms:created>
  <dcterms:modified xsi:type="dcterms:W3CDTF">2023-07-24T04:49:16Z</dcterms:modified>
</cp:coreProperties>
</file>

<file path=docProps/thumbnail.jpeg>
</file>